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B6363-281A-4C04-A367-B7C84C46AAD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71A3C-DECF-4038-8484-3B1C30E44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Tehnologija održavanja radijalnih bušilica </a:t>
            </a:r>
            <a:r>
              <a:rPr lang="sr-Latn-RS" dirty="0" smtClean="0"/>
              <a:t>III </a:t>
            </a:r>
            <a:r>
              <a:rPr lang="sr-Latn-RS" dirty="0"/>
              <a:t>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287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Radno</a:t>
            </a:r>
            <a:r>
              <a:rPr lang="en-US" sz="2800" dirty="0"/>
              <a:t> </a:t>
            </a:r>
            <a:r>
              <a:rPr lang="en-US" sz="2800" dirty="0" err="1"/>
              <a:t>vreteno</a:t>
            </a:r>
            <a:r>
              <a:rPr lang="en-US" sz="2800" dirty="0"/>
              <a:t> se </a:t>
            </a:r>
            <a:r>
              <a:rPr lang="en-US" sz="2800" dirty="0" err="1"/>
              <a:t>ošteti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donjem</a:t>
            </a:r>
            <a:r>
              <a:rPr lang="en-US" sz="2800" dirty="0"/>
              <a:t> </a:t>
            </a:r>
            <a:r>
              <a:rPr lang="en-US" sz="2800" dirty="0" err="1"/>
              <a:t>delu</a:t>
            </a:r>
            <a:r>
              <a:rPr lang="en-US" sz="2800" dirty="0"/>
              <a:t>, </a:t>
            </a:r>
            <a:r>
              <a:rPr lang="en-US" sz="2800" dirty="0" err="1"/>
              <a:t>koji</a:t>
            </a:r>
            <a:r>
              <a:rPr lang="en-US" sz="2800" dirty="0"/>
              <a:t> se </a:t>
            </a:r>
            <a:r>
              <a:rPr lang="en-US" sz="2800" dirty="0" err="1"/>
              <a:t>nalazi</a:t>
            </a:r>
            <a:r>
              <a:rPr lang="en-US" sz="2800" dirty="0"/>
              <a:t> u </a:t>
            </a:r>
            <a:r>
              <a:rPr lang="en-US" sz="2800" dirty="0" err="1"/>
              <a:t>zoni</a:t>
            </a:r>
            <a:r>
              <a:rPr lang="en-US" sz="2800" dirty="0"/>
              <a:t> </a:t>
            </a:r>
            <a:r>
              <a:rPr lang="en-US" sz="2800" dirty="0" err="1"/>
              <a:t>neposredne</a:t>
            </a:r>
            <a:r>
              <a:rPr lang="en-US" sz="2800" dirty="0"/>
              <a:t> </a:t>
            </a:r>
            <a:r>
              <a:rPr lang="en-US" sz="2800" dirty="0" err="1"/>
              <a:t>obrade</a:t>
            </a:r>
            <a:r>
              <a:rPr lang="en-US" sz="2800" dirty="0"/>
              <a:t>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Manja</a:t>
            </a:r>
            <a:r>
              <a:rPr lang="en-US" sz="2800" dirty="0" smtClean="0"/>
              <a:t> </a:t>
            </a:r>
            <a:r>
              <a:rPr lang="en-US" sz="2800" dirty="0" err="1"/>
              <a:t>oštećenja</a:t>
            </a:r>
            <a:r>
              <a:rPr lang="en-US" sz="2800" dirty="0"/>
              <a:t> se </a:t>
            </a:r>
            <a:r>
              <a:rPr lang="en-US" sz="2800" dirty="0" err="1"/>
              <a:t>odstranjuju</a:t>
            </a:r>
            <a:r>
              <a:rPr lang="en-US" sz="2800" dirty="0"/>
              <a:t> </a:t>
            </a:r>
            <a:r>
              <a:rPr lang="en-US" sz="2800" dirty="0" err="1"/>
              <a:t>finim</a:t>
            </a:r>
            <a:r>
              <a:rPr lang="en-US" sz="2800" dirty="0"/>
              <a:t> </a:t>
            </a:r>
            <a:r>
              <a:rPr lang="en-US" sz="2800" dirty="0" err="1"/>
              <a:t>turpijama</a:t>
            </a:r>
            <a:r>
              <a:rPr lang="en-US" sz="2800" dirty="0"/>
              <a:t>. </a:t>
            </a:r>
            <a:endParaRPr lang="sr-Latn-RS" sz="2800" dirty="0" smtClean="0"/>
          </a:p>
          <a:p>
            <a:pPr algn="just"/>
            <a:r>
              <a:rPr lang="en-US" sz="2800" dirty="0" smtClean="0"/>
              <a:t>U </a:t>
            </a:r>
            <a:r>
              <a:rPr lang="en-US" sz="2800" dirty="0" err="1"/>
              <a:t>toku</a:t>
            </a:r>
            <a:r>
              <a:rPr lang="en-US" sz="2800" dirty="0"/>
              <a:t> </a:t>
            </a:r>
            <a:r>
              <a:rPr lang="en-US" sz="2800" dirty="0" err="1"/>
              <a:t>rada</a:t>
            </a:r>
            <a:r>
              <a:rPr lang="en-US" sz="2800" dirty="0"/>
              <a:t> </a:t>
            </a:r>
            <a:r>
              <a:rPr lang="en-US" sz="2800" dirty="0" err="1"/>
              <a:t>radnog</a:t>
            </a:r>
            <a:r>
              <a:rPr lang="en-US" sz="2800" dirty="0"/>
              <a:t> </a:t>
            </a:r>
            <a:r>
              <a:rPr lang="en-US" sz="2800" dirty="0" err="1"/>
              <a:t>vretena</a:t>
            </a:r>
            <a:r>
              <a:rPr lang="en-US" sz="2800" dirty="0"/>
              <a:t> </a:t>
            </a:r>
            <a:r>
              <a:rPr lang="en-US" sz="2800" dirty="0" err="1"/>
              <a:t>dolazi</a:t>
            </a:r>
            <a:r>
              <a:rPr lang="en-US" sz="2800" dirty="0"/>
              <a:t> do </a:t>
            </a:r>
            <a:r>
              <a:rPr lang="en-US" sz="2800" dirty="0" err="1"/>
              <a:t>trošenja</a:t>
            </a:r>
            <a:r>
              <a:rPr lang="en-US" sz="2800" dirty="0"/>
              <a:t> </a:t>
            </a:r>
            <a:r>
              <a:rPr lang="en-US" sz="2800" dirty="0" err="1"/>
              <a:t>žlebova</a:t>
            </a:r>
            <a:r>
              <a:rPr lang="en-US" sz="2800" dirty="0"/>
              <a:t>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Stepen</a:t>
            </a:r>
            <a:r>
              <a:rPr lang="en-US" sz="2800" dirty="0" smtClean="0"/>
              <a:t> </a:t>
            </a:r>
            <a:r>
              <a:rPr lang="en-US" sz="2800" dirty="0" err="1"/>
              <a:t>istrošenosti</a:t>
            </a:r>
            <a:r>
              <a:rPr lang="en-US" sz="2800" dirty="0"/>
              <a:t> </a:t>
            </a:r>
            <a:r>
              <a:rPr lang="en-US" sz="2800" dirty="0" err="1"/>
              <a:t>žlebova</a:t>
            </a:r>
            <a:r>
              <a:rPr lang="en-US" sz="2800" dirty="0"/>
              <a:t> se </a:t>
            </a:r>
            <a:r>
              <a:rPr lang="en-US" sz="2800" dirty="0" err="1"/>
              <a:t>lako</a:t>
            </a:r>
            <a:r>
              <a:rPr lang="en-US" sz="2800" dirty="0"/>
              <a:t> </a:t>
            </a:r>
            <a:r>
              <a:rPr lang="en-US" sz="2800" dirty="0" err="1"/>
              <a:t>određuje</a:t>
            </a:r>
            <a:r>
              <a:rPr lang="en-US" sz="2800" dirty="0"/>
              <a:t> </a:t>
            </a:r>
            <a:r>
              <a:rPr lang="en-US" sz="2800" dirty="0" err="1"/>
              <a:t>merenjem</a:t>
            </a:r>
            <a:r>
              <a:rPr lang="en-US" sz="2800" dirty="0"/>
              <a:t>, </a:t>
            </a:r>
            <a:r>
              <a:rPr lang="en-US" sz="2800" dirty="0" err="1"/>
              <a:t>zatim</a:t>
            </a:r>
            <a:r>
              <a:rPr lang="en-US" sz="2800" dirty="0"/>
              <a:t> se </a:t>
            </a:r>
            <a:r>
              <a:rPr lang="en-US" sz="2800" dirty="0" err="1"/>
              <a:t>rezultati</a:t>
            </a:r>
            <a:r>
              <a:rPr lang="en-US" sz="2800" dirty="0"/>
              <a:t> </a:t>
            </a:r>
            <a:r>
              <a:rPr lang="en-US" sz="2800" dirty="0" err="1"/>
              <a:t>upoređuju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standardnim</a:t>
            </a:r>
            <a:r>
              <a:rPr lang="en-US" sz="2800" dirty="0"/>
              <a:t> </a:t>
            </a:r>
            <a:r>
              <a:rPr lang="en-US" sz="2800" dirty="0" err="1" smtClean="0"/>
              <a:t>vrednostima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Proveriti</a:t>
            </a:r>
            <a:r>
              <a:rPr lang="en-US" sz="2800" dirty="0" smtClean="0"/>
              <a:t> </a:t>
            </a:r>
            <a:r>
              <a:rPr lang="en-US" sz="2800" dirty="0" err="1"/>
              <a:t>pravost</a:t>
            </a:r>
            <a:r>
              <a:rPr lang="en-US" sz="2800" dirty="0"/>
              <a:t> </a:t>
            </a:r>
            <a:r>
              <a:rPr lang="en-US" sz="2800" dirty="0" err="1"/>
              <a:t>vretena</a:t>
            </a:r>
            <a:r>
              <a:rPr lang="en-US" sz="2800" dirty="0"/>
              <a:t>. </a:t>
            </a:r>
            <a:r>
              <a:rPr lang="en-US" sz="2800" dirty="0" err="1"/>
              <a:t>Provera</a:t>
            </a:r>
            <a:r>
              <a:rPr lang="en-US" sz="2800" dirty="0"/>
              <a:t> se </a:t>
            </a:r>
            <a:r>
              <a:rPr lang="en-US" sz="2800" dirty="0" err="1"/>
              <a:t>vrši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strugu</a:t>
            </a:r>
            <a:r>
              <a:rPr lang="en-US" sz="2800" dirty="0"/>
              <a:t> </a:t>
            </a:r>
            <a:r>
              <a:rPr lang="en-US" sz="2800" dirty="0" err="1"/>
              <a:t>pomoću</a:t>
            </a:r>
            <a:r>
              <a:rPr lang="en-US" sz="2800" dirty="0"/>
              <a:t> </a:t>
            </a:r>
            <a:r>
              <a:rPr lang="en-US" sz="2800" dirty="0" err="1"/>
              <a:t>mernog</a:t>
            </a:r>
            <a:r>
              <a:rPr lang="en-US" sz="2800" dirty="0"/>
              <a:t> </a:t>
            </a:r>
            <a:r>
              <a:rPr lang="en-US" sz="2800" dirty="0" err="1"/>
              <a:t>sata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Čahura</a:t>
            </a:r>
            <a:r>
              <a:rPr lang="en-US" sz="2800" dirty="0"/>
              <a:t> se </a:t>
            </a:r>
            <a:r>
              <a:rPr lang="en-US" sz="2800" dirty="0" err="1"/>
              <a:t>intenzivnije</a:t>
            </a:r>
            <a:r>
              <a:rPr lang="en-US" sz="2800" dirty="0"/>
              <a:t> </a:t>
            </a:r>
            <a:r>
              <a:rPr lang="en-US" sz="2800" dirty="0" err="1"/>
              <a:t>troši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spoljnoj</a:t>
            </a:r>
            <a:r>
              <a:rPr lang="en-US" sz="2800" dirty="0"/>
              <a:t> </a:t>
            </a:r>
            <a:r>
              <a:rPr lang="en-US" sz="2800" dirty="0" err="1"/>
              <a:t>površini</a:t>
            </a:r>
            <a:r>
              <a:rPr lang="en-US" sz="2800" dirty="0"/>
              <a:t> (2), </a:t>
            </a:r>
            <a:r>
              <a:rPr lang="en-US" sz="2800" dirty="0" err="1"/>
              <a:t>zatim</a:t>
            </a:r>
            <a:r>
              <a:rPr lang="en-US" sz="2800" dirty="0"/>
              <a:t> </a:t>
            </a:r>
            <a:r>
              <a:rPr lang="en-US" sz="2800" dirty="0" err="1"/>
              <a:t>dolazi</a:t>
            </a:r>
            <a:r>
              <a:rPr lang="en-US" sz="2800" dirty="0"/>
              <a:t> do </a:t>
            </a:r>
            <a:r>
              <a:rPr lang="en-US" sz="2800" dirty="0" err="1"/>
              <a:t>oštećenja</a:t>
            </a:r>
            <a:r>
              <a:rPr lang="en-US" sz="2800" dirty="0"/>
              <a:t> </a:t>
            </a:r>
            <a:r>
              <a:rPr lang="en-US" sz="2800" dirty="0" err="1"/>
              <a:t>površine</a:t>
            </a:r>
            <a:r>
              <a:rPr lang="en-US" sz="2800" dirty="0"/>
              <a:t> (4) I (5),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 smtClean="0"/>
              <a:t>demotaži</a:t>
            </a:r>
            <a:r>
              <a:rPr lang="en-US" sz="2800" dirty="0" smtClean="0"/>
              <a:t> - </a:t>
            </a:r>
            <a:r>
              <a:rPr lang="en-US" sz="2800" dirty="0" err="1" smtClean="0"/>
              <a:t>montaži</a:t>
            </a:r>
            <a:r>
              <a:rPr lang="en-US" sz="2800" dirty="0" smtClean="0"/>
              <a:t> </a:t>
            </a:r>
            <a:r>
              <a:rPr lang="en-US" sz="2800" dirty="0" err="1"/>
              <a:t>ležaja</a:t>
            </a:r>
            <a:r>
              <a:rPr lang="en-US" sz="2800" dirty="0"/>
              <a:t>, </a:t>
            </a:r>
            <a:r>
              <a:rPr lang="en-US" sz="2800" dirty="0" err="1"/>
              <a:t>zbog</a:t>
            </a:r>
            <a:r>
              <a:rPr lang="en-US" sz="2800" dirty="0"/>
              <a:t> </a:t>
            </a:r>
            <a:r>
              <a:rPr lang="en-US" sz="2800" dirty="0" err="1"/>
              <a:t>čega</a:t>
            </a:r>
            <a:r>
              <a:rPr lang="en-US" sz="2800" dirty="0"/>
              <a:t> se </a:t>
            </a:r>
            <a:r>
              <a:rPr lang="en-US" sz="2800" dirty="0" err="1"/>
              <a:t>preporučuje</a:t>
            </a:r>
            <a:r>
              <a:rPr lang="en-US" sz="2800" dirty="0"/>
              <a:t> </a:t>
            </a:r>
            <a:r>
              <a:rPr lang="en-US" sz="2800" dirty="0" err="1"/>
              <a:t>čišćenje</a:t>
            </a:r>
            <a:r>
              <a:rPr lang="en-US" sz="2800" dirty="0"/>
              <a:t> </a:t>
            </a:r>
            <a:r>
              <a:rPr lang="en-US" sz="2800" dirty="0" err="1"/>
              <a:t>površina</a:t>
            </a:r>
            <a:r>
              <a:rPr lang="en-US" sz="2800" dirty="0"/>
              <a:t> (1), (2), (3),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manjih</a:t>
            </a:r>
            <a:r>
              <a:rPr lang="en-US" sz="2800" dirty="0"/>
              <a:t> </a:t>
            </a:r>
            <a:r>
              <a:rPr lang="en-US" sz="2800" dirty="0" err="1"/>
              <a:t>oštećenja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Proveriti</a:t>
            </a:r>
            <a:r>
              <a:rPr lang="en-US" sz="2800" dirty="0"/>
              <a:t> </a:t>
            </a:r>
            <a:r>
              <a:rPr lang="en-US" sz="2800" dirty="0" err="1"/>
              <a:t>centričnost</a:t>
            </a:r>
            <a:r>
              <a:rPr lang="en-US" sz="2800" dirty="0"/>
              <a:t> </a:t>
            </a:r>
            <a:r>
              <a:rPr lang="en-US" sz="2800" dirty="0" err="1"/>
              <a:t>površina</a:t>
            </a:r>
            <a:r>
              <a:rPr lang="en-US" sz="2800" dirty="0"/>
              <a:t> (4) I (5) (</a:t>
            </a:r>
            <a:r>
              <a:rPr lang="en-US" sz="2800" dirty="0" err="1"/>
              <a:t>stavljaju</a:t>
            </a:r>
            <a:r>
              <a:rPr lang="en-US" sz="2800" dirty="0"/>
              <a:t> se </a:t>
            </a:r>
            <a:r>
              <a:rPr lang="en-US" sz="2800" dirty="0" err="1"/>
              <a:t>čepovi</a:t>
            </a:r>
            <a:r>
              <a:rPr lang="en-US" sz="2800" dirty="0"/>
              <a:t> u </a:t>
            </a:r>
            <a:r>
              <a:rPr lang="en-US" sz="2800" dirty="0" err="1"/>
              <a:t>otvore</a:t>
            </a:r>
            <a:r>
              <a:rPr lang="en-US" sz="2800" dirty="0"/>
              <a:t>, </a:t>
            </a:r>
            <a:r>
              <a:rPr lang="en-US" sz="2800" dirty="0" err="1"/>
              <a:t>zatim</a:t>
            </a:r>
            <a:r>
              <a:rPr lang="en-US" sz="2800" dirty="0"/>
              <a:t> se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strugu</a:t>
            </a:r>
            <a:r>
              <a:rPr lang="en-US" sz="2800" dirty="0"/>
              <a:t> </a:t>
            </a:r>
            <a:r>
              <a:rPr lang="en-US" sz="2800" dirty="0" err="1"/>
              <a:t>vrši</a:t>
            </a:r>
            <a:r>
              <a:rPr lang="en-US" sz="2800" dirty="0"/>
              <a:t> </a:t>
            </a:r>
            <a:r>
              <a:rPr lang="en-US" sz="2800" dirty="0" err="1"/>
              <a:t>provera</a:t>
            </a:r>
            <a:r>
              <a:rPr lang="en-US" sz="2800" dirty="0"/>
              <a:t> </a:t>
            </a:r>
            <a:r>
              <a:rPr lang="en-US" sz="2800" dirty="0" err="1"/>
              <a:t>centričnosti</a:t>
            </a:r>
            <a:r>
              <a:rPr lang="en-US" sz="2800" dirty="0"/>
              <a:t> I </a:t>
            </a:r>
            <a:r>
              <a:rPr lang="en-US" sz="2800" dirty="0" err="1"/>
              <a:t>pravosti</a:t>
            </a:r>
            <a:r>
              <a:rPr lang="en-US" sz="2800" dirty="0"/>
              <a:t>. </a:t>
            </a:r>
            <a:r>
              <a:rPr lang="en-US" sz="2800" dirty="0" err="1"/>
              <a:t>Dozvoljeno</a:t>
            </a:r>
            <a:r>
              <a:rPr lang="en-US" sz="2800" dirty="0"/>
              <a:t> </a:t>
            </a:r>
            <a:r>
              <a:rPr lang="en-US" sz="2800" dirty="0" err="1"/>
              <a:t>bacanje</a:t>
            </a:r>
            <a:r>
              <a:rPr lang="en-US" sz="2800" dirty="0"/>
              <a:t> </a:t>
            </a:r>
            <a:r>
              <a:rPr lang="en-US" sz="2800" dirty="0" err="1"/>
              <a:t>spoljnog</a:t>
            </a:r>
            <a:r>
              <a:rPr lang="en-US" sz="2800" dirty="0"/>
              <a:t> </a:t>
            </a:r>
            <a:r>
              <a:rPr lang="en-US" sz="2800" dirty="0" err="1"/>
              <a:t>prečnika</a:t>
            </a:r>
            <a:r>
              <a:rPr lang="en-US" sz="2800" dirty="0"/>
              <a:t> je </a:t>
            </a:r>
            <a:r>
              <a:rPr lang="en-US" sz="2800" dirty="0" err="1"/>
              <a:t>manje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0,01 mm.</a:t>
            </a:r>
          </a:p>
          <a:p>
            <a:pPr algn="just"/>
            <a:r>
              <a:rPr lang="en-US" sz="2800" dirty="0" err="1"/>
              <a:t>Kada</a:t>
            </a:r>
            <a:r>
              <a:rPr lang="en-US" sz="2800" dirty="0"/>
              <a:t> je </a:t>
            </a:r>
            <a:r>
              <a:rPr lang="en-US" sz="2800" dirty="0" err="1"/>
              <a:t>čahura</a:t>
            </a:r>
            <a:r>
              <a:rPr lang="en-US" sz="2800" dirty="0"/>
              <a:t> </a:t>
            </a:r>
            <a:r>
              <a:rPr lang="en-US" sz="2800" dirty="0" err="1"/>
              <a:t>suviše</a:t>
            </a:r>
            <a:r>
              <a:rPr lang="en-US" sz="2800" dirty="0"/>
              <a:t> </a:t>
            </a:r>
            <a:r>
              <a:rPr lang="en-US" sz="2800" dirty="0" err="1" smtClean="0"/>
              <a:t>istrošena</a:t>
            </a:r>
            <a:r>
              <a:rPr lang="en-US" sz="2800" dirty="0" smtClean="0"/>
              <a:t> - </a:t>
            </a:r>
            <a:r>
              <a:rPr lang="en-US" sz="2800" dirty="0" err="1" smtClean="0"/>
              <a:t>oštećena</a:t>
            </a:r>
            <a:r>
              <a:rPr lang="en-US" sz="2800" dirty="0"/>
              <a:t>, </a:t>
            </a:r>
            <a:r>
              <a:rPr lang="en-US" sz="2800" dirty="0" err="1"/>
              <a:t>preporučuje</a:t>
            </a:r>
            <a:r>
              <a:rPr lang="en-US" sz="2800" dirty="0"/>
              <a:t> se </a:t>
            </a:r>
            <a:r>
              <a:rPr lang="en-US" sz="2800" dirty="0" err="1"/>
              <a:t>izrada</a:t>
            </a:r>
            <a:r>
              <a:rPr lang="en-US" sz="2800" dirty="0"/>
              <a:t> </a:t>
            </a:r>
            <a:r>
              <a:rPr lang="en-US" sz="2800" dirty="0" err="1"/>
              <a:t>nove</a:t>
            </a:r>
            <a:r>
              <a:rPr lang="en-US" sz="2800" dirty="0"/>
              <a:t> </a:t>
            </a:r>
            <a:r>
              <a:rPr lang="en-US" sz="2800" dirty="0" err="1"/>
              <a:t>čahure</a:t>
            </a:r>
            <a:r>
              <a:rPr lang="en-US" sz="2800" dirty="0"/>
              <a:t>.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izradi</a:t>
            </a:r>
            <a:r>
              <a:rPr lang="en-US" sz="2800" dirty="0"/>
              <a:t> </a:t>
            </a:r>
            <a:r>
              <a:rPr lang="en-US" sz="2800" dirty="0" err="1"/>
              <a:t>nove</a:t>
            </a:r>
            <a:r>
              <a:rPr lang="en-US" sz="2800" dirty="0"/>
              <a:t> </a:t>
            </a:r>
            <a:r>
              <a:rPr lang="en-US" sz="2800" dirty="0" err="1"/>
              <a:t>čahure</a:t>
            </a:r>
            <a:r>
              <a:rPr lang="en-US" sz="2800" dirty="0"/>
              <a:t> </a:t>
            </a:r>
            <a:r>
              <a:rPr lang="en-US" sz="2800" dirty="0" err="1"/>
              <a:t>pridržavati</a:t>
            </a:r>
            <a:r>
              <a:rPr lang="en-US" sz="2800" dirty="0"/>
              <a:t> se </a:t>
            </a:r>
            <a:r>
              <a:rPr lang="en-US" sz="2800" dirty="0" err="1"/>
              <a:t>sledećih</a:t>
            </a:r>
            <a:r>
              <a:rPr lang="en-US" sz="2800" dirty="0"/>
              <a:t> </a:t>
            </a:r>
            <a:r>
              <a:rPr lang="en-US" sz="2800" dirty="0" err="1"/>
              <a:t>preporuka</a:t>
            </a:r>
            <a:r>
              <a:rPr lang="en-US" sz="2800" dirty="0"/>
              <a:t>: </a:t>
            </a:r>
            <a:r>
              <a:rPr lang="en-US" sz="2800" dirty="0" err="1"/>
              <a:t>spoljna</a:t>
            </a:r>
            <a:r>
              <a:rPr lang="en-US" sz="2800" dirty="0"/>
              <a:t> </a:t>
            </a:r>
            <a:r>
              <a:rPr lang="en-US" sz="2800" dirty="0" err="1"/>
              <a:t>površina</a:t>
            </a:r>
            <a:r>
              <a:rPr lang="en-US" sz="2800" dirty="0"/>
              <a:t> </a:t>
            </a:r>
            <a:r>
              <a:rPr lang="en-US" sz="2800" dirty="0" err="1"/>
              <a:t>mora</a:t>
            </a:r>
            <a:r>
              <a:rPr lang="en-US" sz="2800" dirty="0"/>
              <a:t> </a:t>
            </a:r>
            <a:r>
              <a:rPr lang="en-US" sz="2800" dirty="0" err="1"/>
              <a:t>biti</a:t>
            </a:r>
            <a:r>
              <a:rPr lang="en-US" sz="2800" dirty="0"/>
              <a:t> </a:t>
            </a:r>
            <a:r>
              <a:rPr lang="en-US" sz="2800" dirty="0" err="1"/>
              <a:t>brušena</a:t>
            </a:r>
            <a:r>
              <a:rPr lang="en-US" sz="2800" dirty="0"/>
              <a:t>,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čemu</a:t>
            </a:r>
            <a:r>
              <a:rPr lang="en-US" sz="2800" dirty="0"/>
              <a:t> </a:t>
            </a:r>
            <a:r>
              <a:rPr lang="en-US" sz="2800" dirty="0" err="1"/>
              <a:t>bacanje</a:t>
            </a:r>
            <a:r>
              <a:rPr lang="en-US" sz="2800" dirty="0"/>
              <a:t> </a:t>
            </a:r>
            <a:r>
              <a:rPr lang="en-US" sz="2800" dirty="0" err="1"/>
              <a:t>treba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je </a:t>
            </a:r>
            <a:r>
              <a:rPr lang="en-US" sz="2800" dirty="0" err="1"/>
              <a:t>manje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0,01 mm.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 </a:t>
            </a:r>
            <a:r>
              <a:rPr lang="en-US" sz="3200" dirty="0" err="1"/>
              <a:t>Podešavanje</a:t>
            </a:r>
            <a:r>
              <a:rPr lang="en-US" sz="3200" dirty="0"/>
              <a:t> </a:t>
            </a:r>
            <a:r>
              <a:rPr lang="sr-Latn-RS" sz="32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regulisanje</a:t>
            </a:r>
            <a:r>
              <a:rPr lang="en-US" sz="3200" dirty="0"/>
              <a:t> </a:t>
            </a:r>
            <a:r>
              <a:rPr lang="en-US" sz="3200" dirty="0" err="1"/>
              <a:t>opravljene</a:t>
            </a:r>
            <a:r>
              <a:rPr lang="en-US" sz="3200" dirty="0"/>
              <a:t> </a:t>
            </a:r>
            <a:r>
              <a:rPr lang="en-US" sz="3200" dirty="0" err="1"/>
              <a:t>bušilice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6500" dirty="0" err="1"/>
              <a:t>Posle</a:t>
            </a:r>
            <a:r>
              <a:rPr lang="en-US" sz="6500" dirty="0"/>
              <a:t> </a:t>
            </a:r>
            <a:r>
              <a:rPr lang="en-US" sz="6500" dirty="0" err="1"/>
              <a:t>završene</a:t>
            </a:r>
            <a:r>
              <a:rPr lang="en-US" sz="6500" dirty="0"/>
              <a:t> </a:t>
            </a:r>
            <a:r>
              <a:rPr lang="en-US" sz="6500" dirty="0" err="1"/>
              <a:t>popravke</a:t>
            </a:r>
            <a:r>
              <a:rPr lang="en-US" sz="6500" dirty="0"/>
              <a:t> </a:t>
            </a:r>
            <a:r>
              <a:rPr lang="en-US" sz="6500" dirty="0" err="1"/>
              <a:t>bušilice</a:t>
            </a:r>
            <a:r>
              <a:rPr lang="en-US" sz="6500" dirty="0"/>
              <a:t> </a:t>
            </a:r>
            <a:r>
              <a:rPr lang="en-US" sz="6500" dirty="0" err="1"/>
              <a:t>sledi</a:t>
            </a:r>
            <a:r>
              <a:rPr lang="en-US" sz="6500" dirty="0"/>
              <a:t> </a:t>
            </a:r>
            <a:r>
              <a:rPr lang="en-US" sz="6500" dirty="0" err="1"/>
              <a:t>montaža</a:t>
            </a:r>
            <a:r>
              <a:rPr lang="en-US" sz="6500" dirty="0"/>
              <a:t>, </a:t>
            </a:r>
            <a:r>
              <a:rPr lang="en-US" sz="6500" dirty="0" err="1"/>
              <a:t>obrnutim</a:t>
            </a:r>
            <a:r>
              <a:rPr lang="en-US" sz="6500" dirty="0"/>
              <a:t> </a:t>
            </a:r>
            <a:r>
              <a:rPr lang="en-US" sz="6500" dirty="0" err="1"/>
              <a:t>redosledom</a:t>
            </a:r>
            <a:r>
              <a:rPr lang="en-US" sz="6500" dirty="0"/>
              <a:t> </a:t>
            </a:r>
            <a:r>
              <a:rPr lang="en-US" sz="6500" dirty="0" err="1"/>
              <a:t>od</a:t>
            </a:r>
            <a:r>
              <a:rPr lang="en-US" sz="6500" dirty="0"/>
              <a:t> </a:t>
            </a:r>
            <a:r>
              <a:rPr lang="en-US" sz="6500" dirty="0" err="1"/>
              <a:t>demontaže</a:t>
            </a:r>
            <a:r>
              <a:rPr lang="en-US" sz="6500" dirty="0"/>
              <a:t>. </a:t>
            </a:r>
            <a:endParaRPr lang="sr-Latn-RS" sz="6500" dirty="0" smtClean="0"/>
          </a:p>
          <a:p>
            <a:pPr algn="just"/>
            <a:r>
              <a:rPr lang="en-US" sz="6500" dirty="0" err="1" smtClean="0"/>
              <a:t>Pri</a:t>
            </a:r>
            <a:r>
              <a:rPr lang="en-US" sz="6500" dirty="0" smtClean="0"/>
              <a:t> </a:t>
            </a:r>
            <a:r>
              <a:rPr lang="en-US" sz="6500" dirty="0" err="1"/>
              <a:t>montaži</a:t>
            </a:r>
            <a:r>
              <a:rPr lang="en-US" sz="6500" dirty="0"/>
              <a:t> </a:t>
            </a:r>
            <a:r>
              <a:rPr lang="en-US" sz="6500" dirty="0" err="1"/>
              <a:t>menjača</a:t>
            </a:r>
            <a:r>
              <a:rPr lang="en-US" sz="6500" dirty="0"/>
              <a:t> </a:t>
            </a:r>
            <a:r>
              <a:rPr lang="en-US" sz="6500" dirty="0" err="1"/>
              <a:t>brzina</a:t>
            </a:r>
            <a:r>
              <a:rPr lang="en-US" sz="6500" dirty="0"/>
              <a:t> I </a:t>
            </a:r>
            <a:r>
              <a:rPr lang="en-US" sz="6500" dirty="0" err="1"/>
              <a:t>posmaka</a:t>
            </a:r>
            <a:r>
              <a:rPr lang="en-US" sz="6500" dirty="0"/>
              <a:t>, pre </a:t>
            </a:r>
            <a:r>
              <a:rPr lang="en-US" sz="6500" dirty="0" err="1"/>
              <a:t>svega</a:t>
            </a:r>
            <a:r>
              <a:rPr lang="en-US" sz="6500" dirty="0"/>
              <a:t> </a:t>
            </a:r>
            <a:r>
              <a:rPr lang="en-US" sz="6500" dirty="0" err="1"/>
              <a:t>voditi</a:t>
            </a:r>
            <a:r>
              <a:rPr lang="en-US" sz="6500" dirty="0"/>
              <a:t> </a:t>
            </a:r>
            <a:r>
              <a:rPr lang="en-US" sz="6500" dirty="0" err="1"/>
              <a:t>računa</a:t>
            </a:r>
            <a:r>
              <a:rPr lang="en-US" sz="6500" dirty="0"/>
              <a:t> </a:t>
            </a:r>
            <a:r>
              <a:rPr lang="en-US" sz="6500" dirty="0" err="1"/>
              <a:t>da</a:t>
            </a:r>
            <a:r>
              <a:rPr lang="en-US" sz="6500" dirty="0"/>
              <a:t> se </a:t>
            </a:r>
            <a:r>
              <a:rPr lang="en-US" sz="6500" dirty="0" err="1"/>
              <a:t>viljuške</a:t>
            </a:r>
            <a:r>
              <a:rPr lang="en-US" sz="6500" dirty="0"/>
              <a:t> </a:t>
            </a:r>
            <a:r>
              <a:rPr lang="en-US" sz="6500" dirty="0" err="1"/>
              <a:t>za</a:t>
            </a:r>
            <a:r>
              <a:rPr lang="en-US" sz="6500" dirty="0"/>
              <a:t> </a:t>
            </a:r>
            <a:r>
              <a:rPr lang="en-US" sz="6500" dirty="0" err="1"/>
              <a:t>pomeranje</a:t>
            </a:r>
            <a:r>
              <a:rPr lang="en-US" sz="6500" dirty="0"/>
              <a:t> </a:t>
            </a:r>
            <a:r>
              <a:rPr lang="en-US" sz="6500" dirty="0" err="1"/>
              <a:t>zupčanika</a:t>
            </a:r>
            <a:r>
              <a:rPr lang="en-US" sz="6500" dirty="0"/>
              <a:t> </a:t>
            </a:r>
            <a:r>
              <a:rPr lang="en-US" sz="6500" dirty="0" err="1"/>
              <a:t>uklope</a:t>
            </a:r>
            <a:r>
              <a:rPr lang="en-US" sz="6500" dirty="0"/>
              <a:t> u </a:t>
            </a:r>
            <a:r>
              <a:rPr lang="en-US" sz="6500" dirty="0" err="1"/>
              <a:t>kanale</a:t>
            </a:r>
            <a:r>
              <a:rPr lang="en-US" sz="6500" dirty="0"/>
              <a:t>. </a:t>
            </a:r>
            <a:endParaRPr lang="sr-Latn-RS" sz="6500" dirty="0" smtClean="0"/>
          </a:p>
          <a:p>
            <a:pPr algn="just"/>
            <a:r>
              <a:rPr lang="en-US" sz="6500" dirty="0" err="1" smtClean="0"/>
              <a:t>Kada</a:t>
            </a:r>
            <a:r>
              <a:rPr lang="en-US" sz="6500" dirty="0" smtClean="0"/>
              <a:t> </a:t>
            </a:r>
            <a:r>
              <a:rPr lang="en-US" sz="6500" dirty="0"/>
              <a:t>je </a:t>
            </a:r>
            <a:r>
              <a:rPr lang="en-US" sz="6500" dirty="0" err="1"/>
              <a:t>završena</a:t>
            </a:r>
            <a:r>
              <a:rPr lang="en-US" sz="6500" dirty="0"/>
              <a:t> </a:t>
            </a:r>
            <a:r>
              <a:rPr lang="en-US" sz="6500" dirty="0" err="1"/>
              <a:t>montaža</a:t>
            </a:r>
            <a:r>
              <a:rPr lang="en-US" sz="6500" dirty="0"/>
              <a:t>, </a:t>
            </a:r>
            <a:r>
              <a:rPr lang="en-US" sz="6500" dirty="0" err="1"/>
              <a:t>tada</a:t>
            </a:r>
            <a:r>
              <a:rPr lang="en-US" sz="6500" dirty="0"/>
              <a:t> se </a:t>
            </a:r>
            <a:r>
              <a:rPr lang="en-US" sz="6500" dirty="0" err="1"/>
              <a:t>rukom</a:t>
            </a:r>
            <a:r>
              <a:rPr lang="en-US" sz="6500" dirty="0"/>
              <a:t> </a:t>
            </a:r>
            <a:r>
              <a:rPr lang="en-US" sz="6500" dirty="0" err="1"/>
              <a:t>pokreće</a:t>
            </a:r>
            <a:r>
              <a:rPr lang="en-US" sz="6500" dirty="0"/>
              <a:t> </a:t>
            </a:r>
            <a:r>
              <a:rPr lang="en-US" sz="6500" dirty="0" err="1"/>
              <a:t>elektromotor</a:t>
            </a:r>
            <a:r>
              <a:rPr lang="en-US" sz="6500" dirty="0"/>
              <a:t>, </a:t>
            </a:r>
            <a:r>
              <a:rPr lang="en-US" sz="6500" dirty="0" err="1"/>
              <a:t>sa</a:t>
            </a:r>
            <a:r>
              <a:rPr lang="en-US" sz="6500" dirty="0"/>
              <a:t> </a:t>
            </a:r>
            <a:r>
              <a:rPr lang="en-US" sz="6500" dirty="0" err="1"/>
              <a:t>ciljem</a:t>
            </a:r>
            <a:r>
              <a:rPr lang="en-US" sz="6500" dirty="0"/>
              <a:t> </a:t>
            </a:r>
            <a:r>
              <a:rPr lang="en-US" sz="6500" dirty="0" err="1"/>
              <a:t>da</a:t>
            </a:r>
            <a:r>
              <a:rPr lang="en-US" sz="6500" dirty="0"/>
              <a:t> se </a:t>
            </a:r>
            <a:r>
              <a:rPr lang="en-US" sz="6500" dirty="0" err="1"/>
              <a:t>ispita</a:t>
            </a:r>
            <a:r>
              <a:rPr lang="en-US" sz="6500" dirty="0"/>
              <a:t> </a:t>
            </a:r>
            <a:r>
              <a:rPr lang="en-US" sz="6500" dirty="0" err="1"/>
              <a:t>funkcionalnost</a:t>
            </a:r>
            <a:r>
              <a:rPr lang="en-US" sz="6500" dirty="0"/>
              <a:t> </a:t>
            </a:r>
            <a:r>
              <a:rPr lang="en-US" sz="6500" dirty="0" err="1"/>
              <a:t>uzajamnih</a:t>
            </a:r>
            <a:r>
              <a:rPr lang="en-US" sz="6500" dirty="0"/>
              <a:t> </a:t>
            </a:r>
            <a:r>
              <a:rPr lang="en-US" sz="6500" dirty="0" err="1"/>
              <a:t>veza</a:t>
            </a:r>
            <a:r>
              <a:rPr lang="en-US" sz="6500" dirty="0"/>
              <a:t> </a:t>
            </a:r>
            <a:r>
              <a:rPr lang="en-US" sz="6500" dirty="0" err="1"/>
              <a:t>mehanizma</a:t>
            </a:r>
            <a:r>
              <a:rPr lang="en-US" sz="6500" dirty="0"/>
              <a:t>. </a:t>
            </a:r>
            <a:r>
              <a:rPr lang="en-US" sz="6500" dirty="0" err="1"/>
              <a:t>Ručnim</a:t>
            </a:r>
            <a:r>
              <a:rPr lang="en-US" sz="6500" dirty="0"/>
              <a:t> </a:t>
            </a:r>
            <a:r>
              <a:rPr lang="en-US" sz="6500" dirty="0" err="1"/>
              <a:t>pokretanjem</a:t>
            </a:r>
            <a:r>
              <a:rPr lang="en-US" sz="6500" dirty="0"/>
              <a:t> </a:t>
            </a:r>
            <a:r>
              <a:rPr lang="en-US" sz="6500" dirty="0" err="1"/>
              <a:t>motora</a:t>
            </a:r>
            <a:r>
              <a:rPr lang="en-US" sz="6500" dirty="0"/>
              <a:t> </a:t>
            </a:r>
            <a:r>
              <a:rPr lang="en-US" sz="6500" dirty="0" err="1"/>
              <a:t>ispitati</a:t>
            </a:r>
            <a:r>
              <a:rPr lang="en-US" sz="6500" dirty="0"/>
              <a:t> </a:t>
            </a:r>
            <a:r>
              <a:rPr lang="en-US" sz="6500" dirty="0" err="1"/>
              <a:t>funkcionisanje</a:t>
            </a:r>
            <a:r>
              <a:rPr lang="en-US" sz="6500" dirty="0"/>
              <a:t> </a:t>
            </a:r>
            <a:r>
              <a:rPr lang="en-US" sz="6500" dirty="0" err="1"/>
              <a:t>svih</a:t>
            </a:r>
            <a:r>
              <a:rPr lang="en-US" sz="6500" dirty="0"/>
              <a:t> </a:t>
            </a:r>
            <a:r>
              <a:rPr lang="en-US" sz="6500" dirty="0" err="1"/>
              <a:t>brojeva</a:t>
            </a:r>
            <a:r>
              <a:rPr lang="en-US" sz="6500" dirty="0"/>
              <a:t> </a:t>
            </a:r>
            <a:r>
              <a:rPr lang="en-US" sz="6500" dirty="0" err="1"/>
              <a:t>obrtaja</a:t>
            </a:r>
            <a:r>
              <a:rPr lang="en-US" sz="6500" dirty="0"/>
              <a:t> I </a:t>
            </a:r>
            <a:r>
              <a:rPr lang="en-US" sz="6500" dirty="0" err="1"/>
              <a:t>posmaka</a:t>
            </a:r>
            <a:r>
              <a:rPr lang="en-US" sz="6500" dirty="0"/>
              <a:t> </a:t>
            </a:r>
            <a:r>
              <a:rPr lang="en-US" sz="6500" dirty="0" err="1"/>
              <a:t>radnog</a:t>
            </a:r>
            <a:r>
              <a:rPr lang="en-US" sz="6500" dirty="0"/>
              <a:t> </a:t>
            </a:r>
            <a:r>
              <a:rPr lang="en-US" sz="6500" dirty="0" err="1"/>
              <a:t>vretena</a:t>
            </a:r>
            <a:r>
              <a:rPr lang="en-US" sz="6500" dirty="0"/>
              <a:t>. </a:t>
            </a:r>
            <a:endParaRPr lang="sr-Latn-RS" sz="6500" dirty="0" smtClean="0"/>
          </a:p>
          <a:p>
            <a:pPr algn="just"/>
            <a:r>
              <a:rPr lang="en-US" sz="6500" dirty="0" err="1" smtClean="0"/>
              <a:t>Kada</a:t>
            </a:r>
            <a:r>
              <a:rPr lang="en-US" sz="6500" dirty="0" smtClean="0"/>
              <a:t> </a:t>
            </a:r>
            <a:r>
              <a:rPr lang="en-US" sz="6500" dirty="0" err="1"/>
              <a:t>sve</a:t>
            </a:r>
            <a:r>
              <a:rPr lang="en-US" sz="6500" dirty="0"/>
              <a:t> </a:t>
            </a:r>
            <a:r>
              <a:rPr lang="en-US" sz="6500" dirty="0" err="1"/>
              <a:t>kinematske</a:t>
            </a:r>
            <a:r>
              <a:rPr lang="en-US" sz="6500" dirty="0"/>
              <a:t> </a:t>
            </a:r>
            <a:r>
              <a:rPr lang="en-US" sz="6500" dirty="0" err="1"/>
              <a:t>veze</a:t>
            </a:r>
            <a:r>
              <a:rPr lang="en-US" sz="6500" dirty="0"/>
              <a:t> </a:t>
            </a:r>
            <a:r>
              <a:rPr lang="en-US" sz="6500" dirty="0" err="1"/>
              <a:t>funkcionišu</a:t>
            </a:r>
            <a:r>
              <a:rPr lang="en-US" sz="6500" dirty="0"/>
              <a:t> </a:t>
            </a:r>
            <a:r>
              <a:rPr lang="en-US" sz="6500" dirty="0" err="1"/>
              <a:t>normalno</a:t>
            </a:r>
            <a:r>
              <a:rPr lang="en-US" sz="6500" dirty="0"/>
              <a:t>, </a:t>
            </a:r>
            <a:r>
              <a:rPr lang="en-US" sz="6500" dirty="0" err="1"/>
              <a:t>uključujemo</a:t>
            </a:r>
            <a:r>
              <a:rPr lang="en-US" sz="6500" dirty="0"/>
              <a:t> </a:t>
            </a:r>
            <a:r>
              <a:rPr lang="en-US" sz="6500" dirty="0" err="1"/>
              <a:t>elektromotor</a:t>
            </a:r>
            <a:r>
              <a:rPr lang="en-US" sz="6500" dirty="0"/>
              <a:t>, </a:t>
            </a:r>
            <a:r>
              <a:rPr lang="en-US" sz="6500" dirty="0" err="1"/>
              <a:t>da</a:t>
            </a:r>
            <a:r>
              <a:rPr lang="en-US" sz="6500" dirty="0"/>
              <a:t> </a:t>
            </a:r>
            <a:r>
              <a:rPr lang="en-US" sz="6500" dirty="0" err="1"/>
              <a:t>mašina</a:t>
            </a:r>
            <a:r>
              <a:rPr lang="en-US" sz="6500" dirty="0"/>
              <a:t> </a:t>
            </a:r>
            <a:r>
              <a:rPr lang="en-US" sz="6500" dirty="0" err="1"/>
              <a:t>radi</a:t>
            </a:r>
            <a:r>
              <a:rPr lang="en-US" sz="6500" dirty="0"/>
              <a:t> </a:t>
            </a:r>
            <a:r>
              <a:rPr lang="en-US" sz="6500" dirty="0" err="1"/>
              <a:t>na</a:t>
            </a:r>
            <a:r>
              <a:rPr lang="en-US" sz="6500" dirty="0"/>
              <a:t> </a:t>
            </a:r>
            <a:r>
              <a:rPr lang="en-US" sz="6500" dirty="0" err="1"/>
              <a:t>prazno</a:t>
            </a:r>
            <a:r>
              <a:rPr lang="en-US" sz="6500" dirty="0"/>
              <a:t>. </a:t>
            </a:r>
            <a:r>
              <a:rPr lang="en-US" sz="6500" dirty="0" err="1"/>
              <a:t>Mašina</a:t>
            </a:r>
            <a:r>
              <a:rPr lang="en-US" sz="6500" dirty="0"/>
              <a:t> </a:t>
            </a:r>
            <a:r>
              <a:rPr lang="en-US" sz="6500" dirty="0" err="1"/>
              <a:t>treba</a:t>
            </a:r>
            <a:r>
              <a:rPr lang="en-US" sz="6500" dirty="0"/>
              <a:t> </a:t>
            </a:r>
            <a:r>
              <a:rPr lang="en-US" sz="6500" dirty="0" err="1"/>
              <a:t>tako</a:t>
            </a:r>
            <a:r>
              <a:rPr lang="en-US" sz="6500" dirty="0"/>
              <a:t> </a:t>
            </a:r>
            <a:r>
              <a:rPr lang="en-US" sz="6500" dirty="0" err="1"/>
              <a:t>da</a:t>
            </a:r>
            <a:r>
              <a:rPr lang="en-US" sz="6500" dirty="0"/>
              <a:t> </a:t>
            </a:r>
            <a:r>
              <a:rPr lang="en-US" sz="6500" dirty="0" err="1"/>
              <a:t>radi</a:t>
            </a:r>
            <a:r>
              <a:rPr lang="en-US" sz="6500" dirty="0"/>
              <a:t> </a:t>
            </a:r>
            <a:r>
              <a:rPr lang="en-US" sz="6500" dirty="0" err="1"/>
              <a:t>najmanje</a:t>
            </a:r>
            <a:r>
              <a:rPr lang="en-US" sz="6500" dirty="0"/>
              <a:t> </a:t>
            </a:r>
            <a:r>
              <a:rPr lang="en-US" sz="6500" dirty="0" err="1"/>
              <a:t>dva</a:t>
            </a:r>
            <a:r>
              <a:rPr lang="en-US" sz="6500" dirty="0"/>
              <a:t> </a:t>
            </a:r>
            <a:r>
              <a:rPr lang="en-US" sz="6500" dirty="0" err="1"/>
              <a:t>sata</a:t>
            </a:r>
            <a:r>
              <a:rPr lang="en-US" sz="6500" dirty="0"/>
              <a:t>. U </a:t>
            </a:r>
            <a:r>
              <a:rPr lang="en-US" sz="6500" dirty="0" err="1"/>
              <a:t>toku</a:t>
            </a:r>
            <a:r>
              <a:rPr lang="en-US" sz="6500" dirty="0"/>
              <a:t> </a:t>
            </a:r>
            <a:r>
              <a:rPr lang="en-US" sz="6500" dirty="0" err="1"/>
              <a:t>rada</a:t>
            </a:r>
            <a:r>
              <a:rPr lang="en-US" sz="6500" dirty="0"/>
              <a:t> </a:t>
            </a:r>
            <a:r>
              <a:rPr lang="en-US" sz="6500" dirty="0" err="1"/>
              <a:t>na</a:t>
            </a:r>
            <a:r>
              <a:rPr lang="en-US" sz="6500" dirty="0"/>
              <a:t> </a:t>
            </a:r>
            <a:r>
              <a:rPr lang="en-US" sz="6500" dirty="0" err="1"/>
              <a:t>prazno</a:t>
            </a:r>
            <a:r>
              <a:rPr lang="en-US" sz="6500" dirty="0"/>
              <a:t> </a:t>
            </a:r>
            <a:r>
              <a:rPr lang="en-US" sz="6500" dirty="0" err="1"/>
              <a:t>intenzivnije</a:t>
            </a:r>
            <a:r>
              <a:rPr lang="en-US" sz="6500" dirty="0"/>
              <a:t> </a:t>
            </a:r>
            <a:r>
              <a:rPr lang="en-US" sz="6500" dirty="0" err="1"/>
              <a:t>podmazati</a:t>
            </a:r>
            <a:r>
              <a:rPr lang="en-US" sz="6500" dirty="0"/>
              <a:t> </a:t>
            </a:r>
            <a:r>
              <a:rPr lang="en-US" sz="6500" dirty="0" err="1"/>
              <a:t>sva</a:t>
            </a:r>
            <a:r>
              <a:rPr lang="en-US" sz="6500" dirty="0"/>
              <a:t> </a:t>
            </a:r>
            <a:r>
              <a:rPr lang="en-US" sz="6500" dirty="0" err="1"/>
              <a:t>označena</a:t>
            </a:r>
            <a:r>
              <a:rPr lang="en-US" sz="6500" dirty="0"/>
              <a:t> </a:t>
            </a:r>
            <a:r>
              <a:rPr lang="en-US" sz="6500" dirty="0" err="1"/>
              <a:t>mesta</a:t>
            </a:r>
            <a:r>
              <a:rPr lang="en-US" sz="6500" dirty="0"/>
              <a:t>, </a:t>
            </a:r>
            <a:r>
              <a:rPr lang="en-US" sz="6500" dirty="0" err="1"/>
              <a:t>zatim</a:t>
            </a:r>
            <a:r>
              <a:rPr lang="en-US" sz="6500" dirty="0"/>
              <a:t> </a:t>
            </a:r>
            <a:r>
              <a:rPr lang="en-US" sz="6500" dirty="0" err="1"/>
              <a:t>kontrolisati</a:t>
            </a:r>
            <a:r>
              <a:rPr lang="en-US" sz="6500" dirty="0"/>
              <a:t> </a:t>
            </a:r>
            <a:r>
              <a:rPr lang="en-US" sz="6500" dirty="0" err="1"/>
              <a:t>temperaturu</a:t>
            </a:r>
            <a:r>
              <a:rPr lang="en-US" sz="6500" dirty="0"/>
              <a:t> I </a:t>
            </a:r>
            <a:r>
              <a:rPr lang="en-US" sz="6500" dirty="0" err="1"/>
              <a:t>buku</a:t>
            </a:r>
            <a:r>
              <a:rPr lang="en-US" sz="6500" dirty="0"/>
              <a:t> u </a:t>
            </a:r>
            <a:r>
              <a:rPr lang="en-US" sz="6500" dirty="0" err="1"/>
              <a:t>ležajima</a:t>
            </a:r>
            <a:r>
              <a:rPr lang="en-US" sz="6500" dirty="0"/>
              <a:t> I </a:t>
            </a:r>
            <a:r>
              <a:rPr lang="en-US" sz="6500" dirty="0" err="1"/>
              <a:t>zupčanicima</a:t>
            </a:r>
            <a:r>
              <a:rPr lang="en-US" sz="65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err="1"/>
              <a:t>Tehnološki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opravke</a:t>
            </a:r>
            <a:r>
              <a:rPr lang="en-US" dirty="0"/>
              <a:t> </a:t>
            </a:r>
            <a:r>
              <a:rPr lang="en-US" dirty="0" err="1"/>
              <a:t>kućišta</a:t>
            </a:r>
            <a:r>
              <a:rPr lang="en-US" dirty="0"/>
              <a:t> </a:t>
            </a:r>
            <a:r>
              <a:rPr lang="en-US" dirty="0" err="1"/>
              <a:t>prenosnika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Klizne</a:t>
            </a:r>
            <a:r>
              <a:rPr lang="en-US" sz="2800" dirty="0"/>
              <a:t> </a:t>
            </a:r>
            <a:r>
              <a:rPr lang="en-US" sz="2800" dirty="0" err="1" smtClean="0"/>
              <a:t>površine</a:t>
            </a:r>
            <a:r>
              <a:rPr lang="en-US" sz="2800" dirty="0" smtClean="0"/>
              <a:t> </a:t>
            </a:r>
            <a:r>
              <a:rPr lang="en-US" sz="2800" dirty="0" err="1"/>
              <a:t>kućišta</a:t>
            </a:r>
            <a:r>
              <a:rPr lang="en-US" sz="2800" dirty="0"/>
              <a:t> </a:t>
            </a:r>
            <a:r>
              <a:rPr lang="en-US" sz="2800" dirty="0" err="1"/>
              <a:t>prenosnika</a:t>
            </a:r>
            <a:r>
              <a:rPr lang="en-US" sz="2800" dirty="0"/>
              <a:t> se </a:t>
            </a:r>
            <a:r>
              <a:rPr lang="en-US" sz="2800" dirty="0" err="1"/>
              <a:t>troše</a:t>
            </a:r>
            <a:r>
              <a:rPr lang="en-US" sz="2800" dirty="0"/>
              <a:t> </a:t>
            </a:r>
            <a:r>
              <a:rPr lang="en-US" sz="2800" dirty="0" err="1"/>
              <a:t>neravnomerno</a:t>
            </a:r>
            <a:r>
              <a:rPr lang="en-US" sz="2800" dirty="0"/>
              <a:t>,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posledica</a:t>
            </a:r>
            <a:r>
              <a:rPr lang="en-US" sz="2800" dirty="0"/>
              <a:t> </a:t>
            </a:r>
            <a:r>
              <a:rPr lang="en-US" sz="2800" dirty="0" err="1"/>
              <a:t>nejednakih</a:t>
            </a:r>
            <a:r>
              <a:rPr lang="en-US" sz="2800" dirty="0"/>
              <a:t> </a:t>
            </a:r>
            <a:r>
              <a:rPr lang="en-US" sz="2800" dirty="0" err="1"/>
              <a:t>sila</a:t>
            </a:r>
            <a:r>
              <a:rPr lang="en-US" sz="2800" dirty="0"/>
              <a:t>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bušenju</a:t>
            </a:r>
            <a:r>
              <a:rPr lang="en-US" sz="2800" dirty="0"/>
              <a:t>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Intenzivnije</a:t>
            </a:r>
            <a:r>
              <a:rPr lang="en-US" sz="2800" dirty="0" smtClean="0"/>
              <a:t> </a:t>
            </a:r>
            <a:r>
              <a:rPr lang="en-US" sz="2800" dirty="0"/>
              <a:t>se </a:t>
            </a:r>
            <a:r>
              <a:rPr lang="en-US" sz="2800" dirty="0" err="1"/>
              <a:t>troše</a:t>
            </a:r>
            <a:r>
              <a:rPr lang="en-US" sz="2800" dirty="0"/>
              <a:t> </a:t>
            </a:r>
            <a:r>
              <a:rPr lang="en-US" sz="2800" dirty="0" err="1"/>
              <a:t>klizne</a:t>
            </a:r>
            <a:r>
              <a:rPr lang="en-US" sz="2800" dirty="0"/>
              <a:t> </a:t>
            </a:r>
            <a:r>
              <a:rPr lang="en-US" sz="2800" dirty="0" err="1"/>
              <a:t>površine</a:t>
            </a:r>
            <a:r>
              <a:rPr lang="en-US" sz="2800" dirty="0"/>
              <a:t> </a:t>
            </a:r>
            <a:r>
              <a:rPr lang="en-US" sz="2800" dirty="0" err="1"/>
              <a:t>otvora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radno</a:t>
            </a:r>
            <a:r>
              <a:rPr lang="en-US" sz="2800" dirty="0"/>
              <a:t> </a:t>
            </a:r>
            <a:r>
              <a:rPr lang="en-US" sz="2800" dirty="0" err="1"/>
              <a:t>vreteno</a:t>
            </a:r>
            <a:r>
              <a:rPr lang="en-US" sz="2800" dirty="0"/>
              <a:t>, </a:t>
            </a:r>
            <a:r>
              <a:rPr lang="en-US" sz="2800" dirty="0" err="1"/>
              <a:t>zbog</a:t>
            </a:r>
            <a:r>
              <a:rPr lang="en-US" sz="2800" dirty="0"/>
              <a:t> </a:t>
            </a:r>
            <a:r>
              <a:rPr lang="en-US" sz="2800" dirty="0" err="1"/>
              <a:t>čega</a:t>
            </a:r>
            <a:r>
              <a:rPr lang="en-US" sz="2800" dirty="0"/>
              <a:t> </a:t>
            </a:r>
            <a:r>
              <a:rPr lang="en-US" sz="2800" dirty="0" err="1"/>
              <a:t>dolazi</a:t>
            </a:r>
            <a:r>
              <a:rPr lang="en-US" sz="2800" dirty="0"/>
              <a:t> do </a:t>
            </a:r>
            <a:r>
              <a:rPr lang="en-US" sz="2800" dirty="0" err="1" smtClean="0"/>
              <a:t>pomeranja</a:t>
            </a:r>
            <a:r>
              <a:rPr lang="en-US" sz="2800" dirty="0" smtClean="0"/>
              <a:t> - </a:t>
            </a:r>
            <a:r>
              <a:rPr lang="en-US" sz="2800" dirty="0" err="1"/>
              <a:t>zakošenja</a:t>
            </a:r>
            <a:r>
              <a:rPr lang="en-US" sz="2800" dirty="0"/>
              <a:t> </a:t>
            </a:r>
            <a:r>
              <a:rPr lang="en-US" sz="2800" dirty="0" err="1"/>
              <a:t>radnog</a:t>
            </a:r>
            <a:r>
              <a:rPr lang="en-US" sz="2800" dirty="0"/>
              <a:t> </a:t>
            </a:r>
            <a:r>
              <a:rPr lang="en-US" sz="2800" dirty="0" err="1"/>
              <a:t>vretena</a:t>
            </a:r>
            <a:r>
              <a:rPr lang="en-US" sz="2800" dirty="0"/>
              <a:t>, </a:t>
            </a:r>
            <a:r>
              <a:rPr lang="en-US" sz="2800" dirty="0" err="1"/>
              <a:t>remeti</a:t>
            </a:r>
            <a:r>
              <a:rPr lang="en-US" sz="2800" dirty="0"/>
              <a:t> se </a:t>
            </a:r>
            <a:r>
              <a:rPr lang="en-US" sz="2800" dirty="0" err="1"/>
              <a:t>njegova</a:t>
            </a:r>
            <a:r>
              <a:rPr lang="en-US" sz="2800" dirty="0"/>
              <a:t> </a:t>
            </a:r>
            <a:r>
              <a:rPr lang="en-US" sz="2800" dirty="0" err="1"/>
              <a:t>normalnost</a:t>
            </a:r>
            <a:r>
              <a:rPr lang="en-US" sz="2800" dirty="0"/>
              <a:t> u </a:t>
            </a:r>
            <a:r>
              <a:rPr lang="en-US" sz="2800" dirty="0" err="1"/>
              <a:t>odnosu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radni</a:t>
            </a:r>
            <a:r>
              <a:rPr lang="en-US" sz="2800" dirty="0"/>
              <a:t> </a:t>
            </a:r>
            <a:r>
              <a:rPr lang="en-US" sz="2800" dirty="0" err="1"/>
              <a:t>sto</a:t>
            </a:r>
            <a:r>
              <a:rPr lang="en-US" sz="2800" dirty="0"/>
              <a:t>. </a:t>
            </a:r>
            <a:r>
              <a:rPr lang="en-US" sz="2800" dirty="0" err="1"/>
              <a:t>Takođe</a:t>
            </a:r>
            <a:r>
              <a:rPr lang="en-US" sz="2800" dirty="0"/>
              <a:t> </a:t>
            </a:r>
            <a:r>
              <a:rPr lang="en-US" sz="2800" dirty="0" err="1"/>
              <a:t>dolazi</a:t>
            </a:r>
            <a:r>
              <a:rPr lang="en-US" sz="2800" dirty="0"/>
              <a:t> do </a:t>
            </a:r>
            <a:r>
              <a:rPr lang="en-US" sz="2800" dirty="0" err="1"/>
              <a:t>zakošenja</a:t>
            </a:r>
            <a:r>
              <a:rPr lang="en-US" sz="2800" dirty="0"/>
              <a:t> </a:t>
            </a:r>
            <a:r>
              <a:rPr lang="en-US" sz="2800" dirty="0" err="1"/>
              <a:t>ose</a:t>
            </a:r>
            <a:r>
              <a:rPr lang="en-US" sz="2800" dirty="0"/>
              <a:t> </a:t>
            </a:r>
            <a:r>
              <a:rPr lang="en-US" sz="2800" dirty="0" err="1"/>
              <a:t>radnog</a:t>
            </a:r>
            <a:r>
              <a:rPr lang="en-US" sz="2800" dirty="0"/>
              <a:t> </a:t>
            </a:r>
            <a:r>
              <a:rPr lang="en-US" sz="2800" dirty="0" err="1"/>
              <a:t>vretena</a:t>
            </a:r>
            <a:r>
              <a:rPr lang="en-US" sz="2800" dirty="0"/>
              <a:t> u </a:t>
            </a:r>
            <a:r>
              <a:rPr lang="en-US" sz="2800" dirty="0" err="1"/>
              <a:t>odnosu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vodeće</a:t>
            </a:r>
            <a:r>
              <a:rPr lang="en-US" sz="2800" dirty="0"/>
              <a:t> </a:t>
            </a:r>
            <a:r>
              <a:rPr lang="en-US" sz="2800" dirty="0" err="1"/>
              <a:t>klizne</a:t>
            </a:r>
            <a:r>
              <a:rPr lang="en-US" sz="2800" dirty="0"/>
              <a:t> </a:t>
            </a:r>
            <a:r>
              <a:rPr lang="en-US" sz="2800" dirty="0" err="1"/>
              <a:t>površine</a:t>
            </a:r>
            <a:r>
              <a:rPr lang="en-US" sz="2800" dirty="0"/>
              <a:t> </a:t>
            </a:r>
            <a:r>
              <a:rPr lang="en-US" sz="2800" dirty="0" smtClean="0"/>
              <a:t>.</a:t>
            </a:r>
            <a:endParaRPr lang="sr-Latn-RS" sz="2800" dirty="0" smtClean="0"/>
          </a:p>
          <a:p>
            <a:pPr algn="just"/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Tehnološki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opravke</a:t>
            </a:r>
            <a:r>
              <a:rPr lang="en-US" dirty="0" smtClean="0"/>
              <a:t> </a:t>
            </a:r>
            <a:r>
              <a:rPr lang="en-US" dirty="0" err="1" smtClean="0"/>
              <a:t>kućišta</a:t>
            </a:r>
            <a:r>
              <a:rPr lang="en-US" dirty="0" smtClean="0"/>
              <a:t> </a:t>
            </a:r>
            <a:r>
              <a:rPr lang="en-US" dirty="0" err="1" smtClean="0"/>
              <a:t>prenosnika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sr-Latn-RS" dirty="0" smtClean="0"/>
              <a:t> </a:t>
            </a:r>
            <a:r>
              <a:rPr lang="en-US" dirty="0" err="1" smtClean="0"/>
              <a:t>Obrada</a:t>
            </a:r>
            <a:r>
              <a:rPr lang="en-US" dirty="0" smtClean="0"/>
              <a:t> </a:t>
            </a:r>
            <a:r>
              <a:rPr lang="en-US" dirty="0" err="1" smtClean="0"/>
              <a:t>istrošenih</a:t>
            </a:r>
            <a:r>
              <a:rPr lang="en-US" dirty="0" smtClean="0"/>
              <a:t> </a:t>
            </a:r>
            <a:r>
              <a:rPr lang="en-US" dirty="0" err="1" smtClean="0"/>
              <a:t>kliznih</a:t>
            </a:r>
            <a:r>
              <a:rPr lang="en-US" dirty="0" smtClean="0"/>
              <a:t> </a:t>
            </a:r>
            <a:r>
              <a:rPr lang="en-US" dirty="0" err="1" smtClean="0"/>
              <a:t>površina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r>
              <a:rPr lang="en-US" dirty="0" err="1" smtClean="0"/>
              <a:t>finim</a:t>
            </a:r>
            <a:r>
              <a:rPr lang="en-US" dirty="0" smtClean="0"/>
              <a:t> </a:t>
            </a:r>
            <a:r>
              <a:rPr lang="en-US" dirty="0" err="1" smtClean="0"/>
              <a:t>rendisanjem</a:t>
            </a:r>
            <a:r>
              <a:rPr lang="en-US" dirty="0" smtClean="0"/>
              <a:t>, </a:t>
            </a:r>
            <a:r>
              <a:rPr lang="en-US" dirty="0" err="1" smtClean="0"/>
              <a:t>bušenjem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grebanjem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Nikola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19400"/>
            <a:ext cx="4953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/>
              <a:t>Tehnološki</a:t>
            </a:r>
            <a:r>
              <a:rPr lang="en-US" sz="3200" dirty="0"/>
              <a:t> </a:t>
            </a:r>
            <a:r>
              <a:rPr lang="en-US" sz="3200" dirty="0" err="1"/>
              <a:t>postupak</a:t>
            </a:r>
            <a:r>
              <a:rPr lang="en-US" sz="3200" dirty="0"/>
              <a:t> </a:t>
            </a:r>
            <a:r>
              <a:rPr lang="en-US" sz="3200" dirty="0" err="1"/>
              <a:t>obrade</a:t>
            </a:r>
            <a:r>
              <a:rPr lang="en-US" sz="3200" dirty="0"/>
              <a:t> </a:t>
            </a:r>
            <a:r>
              <a:rPr lang="en-US" sz="3200" dirty="0" err="1"/>
              <a:t>istrošenih</a:t>
            </a:r>
            <a:r>
              <a:rPr lang="en-US" sz="3200" dirty="0"/>
              <a:t> </a:t>
            </a:r>
            <a:r>
              <a:rPr lang="en-US" sz="3200" dirty="0" err="1"/>
              <a:t>vodećih</a:t>
            </a:r>
            <a:r>
              <a:rPr lang="en-US" sz="3200" dirty="0"/>
              <a:t> </a:t>
            </a:r>
            <a:r>
              <a:rPr lang="en-US" sz="3200" dirty="0" err="1"/>
              <a:t>kliznih</a:t>
            </a:r>
            <a:r>
              <a:rPr lang="en-US" sz="3200" dirty="0"/>
              <a:t> </a:t>
            </a:r>
            <a:r>
              <a:rPr lang="en-US" sz="3200" dirty="0" err="1"/>
              <a:t>površina</a:t>
            </a:r>
            <a:r>
              <a:rPr lang="en-US" sz="3200" dirty="0"/>
              <a:t> </a:t>
            </a:r>
            <a:r>
              <a:rPr lang="en-US" sz="3200" dirty="0" err="1"/>
              <a:t>kućišta</a:t>
            </a:r>
            <a:r>
              <a:rPr lang="en-US" sz="3200" dirty="0"/>
              <a:t> </a:t>
            </a:r>
            <a:r>
              <a:rPr lang="en-US" sz="3200" dirty="0" err="1"/>
              <a:t>radijalne</a:t>
            </a:r>
            <a:r>
              <a:rPr lang="en-US" sz="3200" dirty="0"/>
              <a:t> </a:t>
            </a:r>
            <a:r>
              <a:rPr lang="en-US" sz="3200" dirty="0" err="1"/>
              <a:t>bušilice</a:t>
            </a:r>
            <a:r>
              <a:rPr lang="en-US" sz="3200" dirty="0"/>
              <a:t> </a:t>
            </a:r>
            <a:r>
              <a:rPr lang="en-US" sz="3200" dirty="0" err="1" smtClean="0"/>
              <a:t>brušenjem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 algn="just">
              <a:buNone/>
            </a:pPr>
            <a:r>
              <a:rPr lang="sr-Latn-RS" b="1" dirty="0" smtClean="0"/>
              <a:t>1. </a:t>
            </a:r>
            <a:r>
              <a:rPr lang="en-US" b="1" dirty="0" err="1" smtClean="0"/>
              <a:t>Operacija</a:t>
            </a:r>
            <a:r>
              <a:rPr lang="en-US" dirty="0"/>
              <a:t>: </a:t>
            </a:r>
            <a:r>
              <a:rPr lang="en-US" dirty="0" err="1"/>
              <a:t>Postaviti</a:t>
            </a:r>
            <a:r>
              <a:rPr lang="en-US" dirty="0"/>
              <a:t> </a:t>
            </a:r>
            <a:r>
              <a:rPr lang="en-US" dirty="0" err="1"/>
              <a:t>kućište</a:t>
            </a:r>
            <a:r>
              <a:rPr lang="en-US" dirty="0"/>
              <a:t> </a:t>
            </a:r>
            <a:r>
              <a:rPr lang="en-US" dirty="0" err="1"/>
              <a:t>površinom</a:t>
            </a:r>
            <a:r>
              <a:rPr lang="en-US" dirty="0"/>
              <a:t> (4)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podmetače</a:t>
            </a:r>
            <a:r>
              <a:rPr lang="en-US" dirty="0"/>
              <a:t> (3 </a:t>
            </a:r>
            <a:r>
              <a:rPr lang="en-US" dirty="0" err="1"/>
              <a:t>i</a:t>
            </a:r>
            <a:r>
              <a:rPr lang="en-US" dirty="0"/>
              <a:t> 5). </a:t>
            </a:r>
            <a:r>
              <a:rPr lang="en-US" dirty="0" err="1"/>
              <a:t>Podmetači</a:t>
            </a:r>
            <a:r>
              <a:rPr lang="en-US" dirty="0"/>
              <a:t> se </a:t>
            </a:r>
            <a:r>
              <a:rPr lang="en-US" dirty="0" err="1"/>
              <a:t>stavljaju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sto</a:t>
            </a:r>
            <a:r>
              <a:rPr lang="en-US" dirty="0"/>
              <a:t> </a:t>
            </a:r>
            <a:r>
              <a:rPr lang="en-US" dirty="0" err="1"/>
              <a:t>bušilice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ravno</a:t>
            </a:r>
            <a:r>
              <a:rPr lang="en-US" dirty="0"/>
              <a:t> </a:t>
            </a:r>
            <a:r>
              <a:rPr lang="en-US" dirty="0" err="1"/>
              <a:t>brušenje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dugohodne</a:t>
            </a:r>
            <a:r>
              <a:rPr lang="en-US" dirty="0"/>
              <a:t> </a:t>
            </a:r>
            <a:r>
              <a:rPr lang="en-US" dirty="0" err="1"/>
              <a:t>rendisaljke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podešena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ravno</a:t>
            </a:r>
            <a:r>
              <a:rPr lang="en-US" dirty="0"/>
              <a:t> </a:t>
            </a:r>
            <a:r>
              <a:rPr lang="en-US" dirty="0" err="1"/>
              <a:t>brušenje</a:t>
            </a:r>
            <a:r>
              <a:rPr lang="en-US" dirty="0"/>
              <a:t>. </a:t>
            </a:r>
            <a:r>
              <a:rPr lang="en-US" dirty="0" err="1"/>
              <a:t>Kućište</a:t>
            </a:r>
            <a:r>
              <a:rPr lang="en-US" dirty="0"/>
              <a:t> </a:t>
            </a:r>
            <a:r>
              <a:rPr lang="en-US" dirty="0" err="1"/>
              <a:t>ovlaš</a:t>
            </a:r>
            <a:r>
              <a:rPr lang="en-US" dirty="0"/>
              <a:t> </a:t>
            </a:r>
            <a:r>
              <a:rPr lang="en-US" dirty="0" err="1"/>
              <a:t>stegnuti</a:t>
            </a:r>
            <a:r>
              <a:rPr lang="en-US" dirty="0"/>
              <a:t>.</a:t>
            </a:r>
          </a:p>
          <a:p>
            <a:pPr lvl="0" algn="just">
              <a:buNone/>
            </a:pPr>
            <a:r>
              <a:rPr lang="sr-Latn-RS" b="1" dirty="0" smtClean="0"/>
              <a:t>2. </a:t>
            </a:r>
            <a:r>
              <a:rPr lang="en-US" b="1" dirty="0" err="1" smtClean="0"/>
              <a:t>Operacija</a:t>
            </a:r>
            <a:r>
              <a:rPr lang="en-US" dirty="0"/>
              <a:t>: </a:t>
            </a:r>
            <a:r>
              <a:rPr lang="en-US" dirty="0" err="1"/>
              <a:t>Mernim</a:t>
            </a:r>
            <a:r>
              <a:rPr lang="en-US" dirty="0"/>
              <a:t> </a:t>
            </a:r>
            <a:r>
              <a:rPr lang="en-US" dirty="0" err="1"/>
              <a:t>satom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magnetskim</a:t>
            </a:r>
            <a:r>
              <a:rPr lang="en-US" dirty="0"/>
              <a:t> </a:t>
            </a:r>
            <a:r>
              <a:rPr lang="en-US" dirty="0" err="1"/>
              <a:t>stalkom</a:t>
            </a:r>
            <a:r>
              <a:rPr lang="en-US" dirty="0"/>
              <a:t> </a:t>
            </a:r>
            <a:r>
              <a:rPr lang="en-US" dirty="0" err="1"/>
              <a:t>proveriti</a:t>
            </a:r>
            <a:r>
              <a:rPr lang="en-US" dirty="0"/>
              <a:t> </a:t>
            </a:r>
            <a:r>
              <a:rPr lang="en-US" dirty="0" err="1"/>
              <a:t>paralelnost</a:t>
            </a:r>
            <a:r>
              <a:rPr lang="en-US" dirty="0"/>
              <a:t> </a:t>
            </a:r>
            <a:r>
              <a:rPr lang="en-US" dirty="0" err="1"/>
              <a:t>površine</a:t>
            </a:r>
            <a:r>
              <a:rPr lang="en-US" dirty="0"/>
              <a:t> (1)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uzdužnim</a:t>
            </a:r>
            <a:r>
              <a:rPr lang="en-US" dirty="0"/>
              <a:t> </a:t>
            </a:r>
            <a:r>
              <a:rPr lang="en-US" dirty="0" err="1"/>
              <a:t>pomeranjem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stola</a:t>
            </a:r>
            <a:r>
              <a:rPr lang="en-US" dirty="0"/>
              <a:t> </a:t>
            </a:r>
            <a:r>
              <a:rPr lang="en-US" dirty="0" err="1"/>
              <a:t>brušilice</a:t>
            </a:r>
            <a:r>
              <a:rPr lang="en-US" dirty="0"/>
              <a:t>.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odstupanje</a:t>
            </a:r>
            <a:r>
              <a:rPr lang="en-US" dirty="0"/>
              <a:t> </a:t>
            </a:r>
            <a:r>
              <a:rPr lang="en-US" dirty="0" err="1"/>
              <a:t>paralelnosti</a:t>
            </a:r>
            <a:r>
              <a:rPr lang="en-US" dirty="0"/>
              <a:t> je 0,02/1.000 mm. </a:t>
            </a:r>
            <a:r>
              <a:rPr lang="en-US" dirty="0" err="1"/>
              <a:t>Istim</a:t>
            </a:r>
            <a:r>
              <a:rPr lang="en-US" dirty="0"/>
              <a:t> </a:t>
            </a:r>
            <a:r>
              <a:rPr lang="en-US" dirty="0" err="1"/>
              <a:t>priborom</a:t>
            </a:r>
            <a:r>
              <a:rPr lang="en-US" dirty="0"/>
              <a:t> se </a:t>
            </a:r>
            <a:r>
              <a:rPr lang="en-US" dirty="0" err="1"/>
              <a:t>proverava</a:t>
            </a:r>
            <a:r>
              <a:rPr lang="en-US" dirty="0"/>
              <a:t> </a:t>
            </a:r>
            <a:r>
              <a:rPr lang="en-US" dirty="0" err="1"/>
              <a:t>paralelnost</a:t>
            </a:r>
            <a:r>
              <a:rPr lang="en-US" dirty="0"/>
              <a:t> </a:t>
            </a:r>
            <a:r>
              <a:rPr lang="en-US" dirty="0" err="1"/>
              <a:t>površine</a:t>
            </a:r>
            <a:r>
              <a:rPr lang="en-US" dirty="0"/>
              <a:t> (7).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odstupanje</a:t>
            </a:r>
            <a:r>
              <a:rPr lang="en-US" dirty="0"/>
              <a:t> je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0,02/1.000 mm.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provere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dovođenje</a:t>
            </a:r>
            <a:r>
              <a:rPr lang="en-US" dirty="0"/>
              <a:t> u </a:t>
            </a:r>
            <a:r>
              <a:rPr lang="en-US" dirty="0" err="1"/>
              <a:t>željeni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, </a:t>
            </a:r>
            <a:r>
              <a:rPr lang="en-US" dirty="0" err="1"/>
              <a:t>kućište</a:t>
            </a:r>
            <a:r>
              <a:rPr lang="en-US" dirty="0"/>
              <a:t> se </a:t>
            </a:r>
            <a:r>
              <a:rPr lang="en-US" dirty="0" err="1"/>
              <a:t>konačno</a:t>
            </a:r>
            <a:r>
              <a:rPr lang="en-US" dirty="0"/>
              <a:t> </a:t>
            </a:r>
            <a:r>
              <a:rPr lang="en-US" dirty="0" err="1"/>
              <a:t>učvrsti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0" y="274638"/>
            <a:ext cx="914400" cy="33496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sr-Latn-RS" b="1" dirty="0" smtClean="0"/>
              <a:t>3. </a:t>
            </a:r>
            <a:r>
              <a:rPr lang="en-US" sz="3000" b="1" dirty="0" err="1" smtClean="0"/>
              <a:t>Operacija</a:t>
            </a:r>
            <a:r>
              <a:rPr lang="en-US" sz="3000" dirty="0"/>
              <a:t>: </a:t>
            </a:r>
            <a:r>
              <a:rPr lang="en-US" sz="3000" dirty="0" err="1"/>
              <a:t>Bruse</a:t>
            </a:r>
            <a:r>
              <a:rPr lang="en-US" sz="3000" dirty="0"/>
              <a:t> se </a:t>
            </a:r>
            <a:r>
              <a:rPr lang="en-US" sz="3000" dirty="0" err="1"/>
              <a:t>vodeće</a:t>
            </a:r>
            <a:r>
              <a:rPr lang="en-US" sz="3000" dirty="0"/>
              <a:t> </a:t>
            </a:r>
            <a:r>
              <a:rPr lang="en-US" sz="3000" dirty="0" err="1"/>
              <a:t>klizne</a:t>
            </a:r>
            <a:r>
              <a:rPr lang="en-US" sz="3000" dirty="0"/>
              <a:t> </a:t>
            </a:r>
            <a:r>
              <a:rPr lang="en-US" sz="3000" dirty="0" err="1"/>
              <a:t>površine</a:t>
            </a:r>
            <a:r>
              <a:rPr lang="en-US" sz="3000" dirty="0"/>
              <a:t> (7) </a:t>
            </a:r>
            <a:r>
              <a:rPr lang="en-US" sz="3000" dirty="0" err="1"/>
              <a:t>uz</a:t>
            </a:r>
            <a:r>
              <a:rPr lang="en-US" sz="3000" dirty="0"/>
              <a:t> </a:t>
            </a:r>
            <a:r>
              <a:rPr lang="en-US" sz="3000" dirty="0" err="1"/>
              <a:t>skidanje</a:t>
            </a:r>
            <a:r>
              <a:rPr lang="en-US" sz="3000" dirty="0"/>
              <a:t> </a:t>
            </a:r>
            <a:r>
              <a:rPr lang="en-US" sz="3000" dirty="0" err="1"/>
              <a:t>minimalnog</a:t>
            </a:r>
            <a:r>
              <a:rPr lang="en-US" sz="3000" dirty="0"/>
              <a:t> </a:t>
            </a:r>
            <a:r>
              <a:rPr lang="en-US" sz="3000" dirty="0" err="1"/>
              <a:t>sloja</a:t>
            </a:r>
            <a:r>
              <a:rPr lang="en-US" sz="3000" dirty="0"/>
              <a:t> </a:t>
            </a:r>
            <a:r>
              <a:rPr lang="en-US" sz="3000" dirty="0" err="1"/>
              <a:t>metala</a:t>
            </a:r>
            <a:r>
              <a:rPr lang="en-US" sz="3000" dirty="0"/>
              <a:t>, do </a:t>
            </a:r>
            <a:r>
              <a:rPr lang="en-US" sz="3000" dirty="0" err="1"/>
              <a:t>nestanka</a:t>
            </a:r>
            <a:r>
              <a:rPr lang="en-US" sz="3000" dirty="0"/>
              <a:t> </a:t>
            </a:r>
            <a:r>
              <a:rPr lang="en-US" sz="3000" dirty="0" err="1"/>
              <a:t>istrošenosti</a:t>
            </a:r>
            <a:r>
              <a:rPr lang="en-US" sz="3000" dirty="0"/>
              <a:t>. </a:t>
            </a:r>
            <a:r>
              <a:rPr lang="en-US" sz="3000" dirty="0" err="1"/>
              <a:t>Režim</a:t>
            </a:r>
            <a:r>
              <a:rPr lang="en-US" sz="3000" dirty="0"/>
              <a:t> </a:t>
            </a:r>
            <a:r>
              <a:rPr lang="en-US" sz="3000" dirty="0" err="1"/>
              <a:t>obrade</a:t>
            </a:r>
            <a:r>
              <a:rPr lang="en-US" sz="3000" dirty="0"/>
              <a:t>: </a:t>
            </a:r>
            <a:r>
              <a:rPr lang="en-US" sz="3000" dirty="0" err="1"/>
              <a:t>obimna</a:t>
            </a:r>
            <a:r>
              <a:rPr lang="en-US" sz="3000" dirty="0"/>
              <a:t> </a:t>
            </a:r>
            <a:r>
              <a:rPr lang="en-US" sz="3000" dirty="0" err="1"/>
              <a:t>brzina</a:t>
            </a:r>
            <a:r>
              <a:rPr lang="en-US" sz="3000" dirty="0"/>
              <a:t> </a:t>
            </a:r>
            <a:r>
              <a:rPr lang="en-US" sz="3000" dirty="0" err="1"/>
              <a:t>brusne</a:t>
            </a:r>
            <a:r>
              <a:rPr lang="en-US" sz="3000" dirty="0"/>
              <a:t> </a:t>
            </a:r>
            <a:r>
              <a:rPr lang="en-US" sz="3000" dirty="0" err="1"/>
              <a:t>ploče</a:t>
            </a:r>
            <a:r>
              <a:rPr lang="en-US" sz="3000" dirty="0"/>
              <a:t> 25-30 m/min, </a:t>
            </a:r>
            <a:r>
              <a:rPr lang="en-US" sz="3000" dirty="0" err="1"/>
              <a:t>brzina</a:t>
            </a:r>
            <a:r>
              <a:rPr lang="en-US" sz="3000" dirty="0"/>
              <a:t> </a:t>
            </a:r>
            <a:r>
              <a:rPr lang="en-US" sz="3000" dirty="0" err="1"/>
              <a:t>kretanja</a:t>
            </a:r>
            <a:r>
              <a:rPr lang="en-US" sz="3000" dirty="0"/>
              <a:t> </a:t>
            </a:r>
            <a:r>
              <a:rPr lang="en-US" sz="3000" dirty="0" err="1"/>
              <a:t>radnog</a:t>
            </a:r>
            <a:r>
              <a:rPr lang="en-US" sz="3000" dirty="0"/>
              <a:t> </a:t>
            </a:r>
            <a:r>
              <a:rPr lang="en-US" sz="3000" dirty="0" err="1"/>
              <a:t>stola</a:t>
            </a:r>
            <a:r>
              <a:rPr lang="en-US" sz="3000" dirty="0"/>
              <a:t> 4-6 m/mm, </a:t>
            </a:r>
            <a:r>
              <a:rPr lang="en-US" sz="3000" dirty="0" err="1"/>
              <a:t>dubina</a:t>
            </a:r>
            <a:r>
              <a:rPr lang="en-US" sz="3000" dirty="0"/>
              <a:t> </a:t>
            </a:r>
            <a:r>
              <a:rPr lang="en-US" sz="3000" dirty="0" err="1"/>
              <a:t>brušenja</a:t>
            </a:r>
            <a:r>
              <a:rPr lang="en-US" sz="3000" dirty="0"/>
              <a:t> 0,02mm. </a:t>
            </a:r>
            <a:r>
              <a:rPr lang="en-US" sz="3000" dirty="0" err="1"/>
              <a:t>Dozvoljeno</a:t>
            </a:r>
            <a:r>
              <a:rPr lang="en-US" sz="3000" dirty="0"/>
              <a:t> </a:t>
            </a:r>
            <a:r>
              <a:rPr lang="en-US" sz="3000" dirty="0" err="1"/>
              <a:t>odstupanje</a:t>
            </a:r>
            <a:r>
              <a:rPr lang="en-US" sz="3000" dirty="0"/>
              <a:t> </a:t>
            </a:r>
            <a:r>
              <a:rPr lang="en-US" sz="3000" dirty="0" err="1"/>
              <a:t>pravosti</a:t>
            </a:r>
            <a:r>
              <a:rPr lang="en-US" sz="3000" dirty="0"/>
              <a:t> je </a:t>
            </a:r>
            <a:r>
              <a:rPr lang="en-US" sz="3000" dirty="0" err="1"/>
              <a:t>ispod</a:t>
            </a:r>
            <a:r>
              <a:rPr lang="en-US" sz="3000" dirty="0"/>
              <a:t> 0,003-1.000 mm, </a:t>
            </a:r>
            <a:r>
              <a:rPr lang="en-US" sz="3000" dirty="0" err="1"/>
              <a:t>hrapavost</a:t>
            </a:r>
            <a:r>
              <a:rPr lang="en-US" sz="3000" dirty="0"/>
              <a:t> </a:t>
            </a:r>
            <a:r>
              <a:rPr lang="en-US" sz="3000" dirty="0" err="1"/>
              <a:t>površine</a:t>
            </a:r>
            <a:r>
              <a:rPr lang="en-US" sz="3000" dirty="0"/>
              <a:t> je 7. </a:t>
            </a:r>
            <a:r>
              <a:rPr lang="en-US" sz="3000" dirty="0" err="1"/>
              <a:t>Održati</a:t>
            </a:r>
            <a:r>
              <a:rPr lang="en-US" sz="3000" dirty="0"/>
              <a:t> </a:t>
            </a:r>
            <a:r>
              <a:rPr lang="en-US" sz="3000" dirty="0" err="1"/>
              <a:t>paralelnost</a:t>
            </a:r>
            <a:r>
              <a:rPr lang="en-US" sz="3000" dirty="0"/>
              <a:t>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površinom</a:t>
            </a:r>
            <a:r>
              <a:rPr lang="en-US" sz="3000" dirty="0"/>
              <a:t> 4. </a:t>
            </a:r>
            <a:r>
              <a:rPr lang="en-US" sz="3000" dirty="0" err="1"/>
              <a:t>Dozvoljeno</a:t>
            </a:r>
            <a:r>
              <a:rPr lang="en-US" sz="3000" dirty="0"/>
              <a:t> </a:t>
            </a:r>
            <a:r>
              <a:rPr lang="en-US" sz="3000" dirty="0" err="1"/>
              <a:t>odstupanje</a:t>
            </a:r>
            <a:r>
              <a:rPr lang="en-US" sz="3000" dirty="0"/>
              <a:t> je </a:t>
            </a:r>
            <a:r>
              <a:rPr lang="en-US" sz="3000" dirty="0" err="1"/>
              <a:t>manje</a:t>
            </a:r>
            <a:r>
              <a:rPr lang="en-US" sz="3000" dirty="0"/>
              <a:t> </a:t>
            </a:r>
            <a:r>
              <a:rPr lang="en-US" sz="3000" dirty="0" err="1"/>
              <a:t>od</a:t>
            </a:r>
            <a:r>
              <a:rPr lang="en-US" sz="3000" dirty="0"/>
              <a:t> 0,03 mm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celu</a:t>
            </a:r>
            <a:r>
              <a:rPr lang="en-US" sz="3000" dirty="0"/>
              <a:t> </a:t>
            </a:r>
            <a:r>
              <a:rPr lang="en-US" sz="3000" dirty="0" err="1"/>
              <a:t>dužinu</a:t>
            </a:r>
            <a:r>
              <a:rPr lang="en-US" sz="3000" dirty="0"/>
              <a:t>.</a:t>
            </a:r>
          </a:p>
          <a:p>
            <a:pPr lvl="0" algn="just">
              <a:buNone/>
            </a:pPr>
            <a:r>
              <a:rPr lang="sr-Latn-RS" sz="3000" b="1" dirty="0" smtClean="0"/>
              <a:t>4. </a:t>
            </a:r>
            <a:r>
              <a:rPr lang="en-US" sz="3000" b="1" dirty="0" err="1" smtClean="0"/>
              <a:t>Operacija</a:t>
            </a:r>
            <a:r>
              <a:rPr lang="en-US" sz="3000" dirty="0"/>
              <a:t>: </a:t>
            </a:r>
            <a:r>
              <a:rPr lang="en-US" sz="3000" dirty="0" err="1"/>
              <a:t>Brušenje</a:t>
            </a:r>
            <a:r>
              <a:rPr lang="en-US" sz="3000" dirty="0"/>
              <a:t> </a:t>
            </a:r>
            <a:r>
              <a:rPr lang="en-US" sz="3000" dirty="0" err="1"/>
              <a:t>površina</a:t>
            </a:r>
            <a:r>
              <a:rPr lang="en-US" sz="3000" dirty="0"/>
              <a:t> </a:t>
            </a:r>
            <a:r>
              <a:rPr lang="en-US" sz="3000" dirty="0" err="1"/>
              <a:t>lastinog</a:t>
            </a:r>
            <a:r>
              <a:rPr lang="en-US" sz="3000" dirty="0"/>
              <a:t> </a:t>
            </a:r>
            <a:r>
              <a:rPr lang="en-US" sz="3000" dirty="0" err="1"/>
              <a:t>repa</a:t>
            </a:r>
            <a:r>
              <a:rPr lang="en-US" sz="3000" dirty="0"/>
              <a:t> (6) </a:t>
            </a:r>
            <a:r>
              <a:rPr lang="en-US" sz="3000" dirty="0" err="1"/>
              <a:t>uz</a:t>
            </a:r>
            <a:r>
              <a:rPr lang="en-US" sz="3000" dirty="0"/>
              <a:t> </a:t>
            </a:r>
            <a:r>
              <a:rPr lang="en-US" sz="3000" dirty="0" err="1"/>
              <a:t>skidanje</a:t>
            </a:r>
            <a:r>
              <a:rPr lang="en-US" sz="3000" dirty="0"/>
              <a:t> </a:t>
            </a:r>
            <a:r>
              <a:rPr lang="en-US" sz="3000" dirty="0" err="1"/>
              <a:t>minimalnog</a:t>
            </a:r>
            <a:r>
              <a:rPr lang="en-US" sz="3000" dirty="0"/>
              <a:t> </a:t>
            </a:r>
            <a:r>
              <a:rPr lang="en-US" sz="3000" dirty="0" err="1"/>
              <a:t>sloja</a:t>
            </a:r>
            <a:r>
              <a:rPr lang="en-US" sz="3000" dirty="0"/>
              <a:t> </a:t>
            </a:r>
            <a:r>
              <a:rPr lang="en-US" sz="3000" dirty="0" err="1"/>
              <a:t>metala</a:t>
            </a:r>
            <a:r>
              <a:rPr lang="en-US" sz="3000" dirty="0"/>
              <a:t>, do </a:t>
            </a:r>
            <a:r>
              <a:rPr lang="en-US" sz="3000" dirty="0" err="1"/>
              <a:t>nestanka</a:t>
            </a:r>
            <a:r>
              <a:rPr lang="en-US" sz="3000" dirty="0"/>
              <a:t> </a:t>
            </a:r>
            <a:r>
              <a:rPr lang="en-US" sz="3000" dirty="0" err="1"/>
              <a:t>istrošenosti</a:t>
            </a:r>
            <a:r>
              <a:rPr lang="en-US" sz="3000" dirty="0"/>
              <a:t>. </a:t>
            </a:r>
            <a:r>
              <a:rPr lang="en-US" sz="3000" dirty="0" err="1"/>
              <a:t>Dozvoljeno</a:t>
            </a:r>
            <a:r>
              <a:rPr lang="en-US" sz="3000" dirty="0"/>
              <a:t> </a:t>
            </a:r>
            <a:r>
              <a:rPr lang="en-US" sz="3000" dirty="0" err="1"/>
              <a:t>odstupanje</a:t>
            </a:r>
            <a:r>
              <a:rPr lang="en-US" sz="3000" dirty="0"/>
              <a:t> </a:t>
            </a:r>
            <a:r>
              <a:rPr lang="en-US" sz="3000" dirty="0" err="1"/>
              <a:t>paralelnosti</a:t>
            </a:r>
            <a:r>
              <a:rPr lang="en-US" sz="3000" dirty="0"/>
              <a:t> je 0,03 mm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celu</a:t>
            </a:r>
            <a:r>
              <a:rPr lang="en-US" sz="3000" dirty="0"/>
              <a:t> </a:t>
            </a:r>
            <a:r>
              <a:rPr lang="en-US" sz="3000" dirty="0" err="1"/>
              <a:t>dužinu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Tehnološki</a:t>
            </a:r>
            <a:r>
              <a:rPr lang="en-US" sz="3600" dirty="0"/>
              <a:t> </a:t>
            </a:r>
            <a:r>
              <a:rPr lang="en-US" sz="3600" dirty="0" err="1"/>
              <a:t>postupak</a:t>
            </a:r>
            <a:r>
              <a:rPr lang="en-US" sz="3600" dirty="0"/>
              <a:t> </a:t>
            </a:r>
            <a:r>
              <a:rPr lang="en-US" sz="3600" dirty="0" err="1"/>
              <a:t>obrade</a:t>
            </a:r>
            <a:r>
              <a:rPr lang="en-US" sz="3600" dirty="0"/>
              <a:t> </a:t>
            </a:r>
            <a:r>
              <a:rPr lang="en-US" sz="3600" dirty="0" err="1"/>
              <a:t>kućišta</a:t>
            </a:r>
            <a:r>
              <a:rPr lang="en-US" sz="3600" dirty="0"/>
              <a:t> </a:t>
            </a:r>
            <a:r>
              <a:rPr lang="en-US" sz="3600" dirty="0" err="1"/>
              <a:t>finim</a:t>
            </a:r>
            <a:r>
              <a:rPr lang="en-US" sz="3600" dirty="0"/>
              <a:t> </a:t>
            </a:r>
            <a:r>
              <a:rPr lang="en-US" sz="3600" dirty="0" err="1" smtClean="0"/>
              <a:t>rendisanjem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sr-Latn-RS" sz="3700" dirty="0" smtClean="0"/>
              <a:t>1. </a:t>
            </a:r>
            <a:r>
              <a:rPr lang="en-US" sz="3700" b="1" dirty="0" err="1" smtClean="0"/>
              <a:t>Operacija</a:t>
            </a:r>
            <a:r>
              <a:rPr lang="en-US" sz="3700" dirty="0"/>
              <a:t>: </a:t>
            </a:r>
            <a:r>
              <a:rPr lang="en-US" sz="3700" dirty="0" err="1"/>
              <a:t>Postaviti</a:t>
            </a:r>
            <a:r>
              <a:rPr lang="en-US" sz="3700" dirty="0"/>
              <a:t> </a:t>
            </a:r>
            <a:r>
              <a:rPr lang="en-US" sz="3700" dirty="0" err="1"/>
              <a:t>kućište</a:t>
            </a:r>
            <a:r>
              <a:rPr lang="en-US" sz="3700" dirty="0"/>
              <a:t>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radni</a:t>
            </a:r>
            <a:r>
              <a:rPr lang="en-US" sz="3700" dirty="0"/>
              <a:t> </a:t>
            </a:r>
            <a:r>
              <a:rPr lang="en-US" sz="3700" dirty="0" err="1"/>
              <a:t>sto</a:t>
            </a:r>
            <a:r>
              <a:rPr lang="en-US" sz="3700" dirty="0"/>
              <a:t> </a:t>
            </a:r>
            <a:r>
              <a:rPr lang="en-US" sz="3700" dirty="0" err="1"/>
              <a:t>dugohodne</a:t>
            </a:r>
            <a:r>
              <a:rPr lang="en-US" sz="3700" dirty="0"/>
              <a:t> </a:t>
            </a:r>
            <a:r>
              <a:rPr lang="en-US" sz="3700" dirty="0" err="1"/>
              <a:t>rendisaljke</a:t>
            </a:r>
            <a:r>
              <a:rPr lang="en-US" sz="3700" dirty="0" smtClean="0"/>
              <a:t>, </a:t>
            </a:r>
            <a:r>
              <a:rPr lang="en-US" sz="3700" dirty="0" err="1" smtClean="0"/>
              <a:t>zatim</a:t>
            </a:r>
            <a:r>
              <a:rPr lang="en-US" sz="3700" dirty="0" smtClean="0"/>
              <a:t> </a:t>
            </a:r>
            <a:r>
              <a:rPr lang="en-US" sz="3700" dirty="0" err="1"/>
              <a:t>izvršiti</a:t>
            </a:r>
            <a:r>
              <a:rPr lang="en-US" sz="3700" dirty="0"/>
              <a:t> </a:t>
            </a:r>
            <a:r>
              <a:rPr lang="en-US" sz="3700" dirty="0" err="1"/>
              <a:t>pozicioniranje</a:t>
            </a:r>
            <a:r>
              <a:rPr lang="en-US" sz="3700" dirty="0"/>
              <a:t> </a:t>
            </a:r>
            <a:r>
              <a:rPr lang="en-US" sz="3700" dirty="0" err="1"/>
              <a:t>kao</a:t>
            </a:r>
            <a:r>
              <a:rPr lang="en-US" sz="3700" dirty="0"/>
              <a:t> </a:t>
            </a:r>
            <a:r>
              <a:rPr lang="en-US" sz="3700" dirty="0" err="1"/>
              <a:t>pri</a:t>
            </a:r>
            <a:r>
              <a:rPr lang="en-US" sz="3700" dirty="0"/>
              <a:t> </a:t>
            </a:r>
            <a:r>
              <a:rPr lang="en-US" sz="3700" dirty="0" err="1"/>
              <a:t>brušenju</a:t>
            </a:r>
            <a:r>
              <a:rPr lang="en-US" sz="3700" dirty="0"/>
              <a:t>.</a:t>
            </a:r>
          </a:p>
          <a:p>
            <a:pPr algn="just">
              <a:buNone/>
            </a:pPr>
            <a:r>
              <a:rPr lang="en-US" sz="3700" dirty="0"/>
              <a:t>2</a:t>
            </a:r>
            <a:r>
              <a:rPr lang="en-US" sz="3700" dirty="0" smtClean="0"/>
              <a:t>.</a:t>
            </a:r>
            <a:r>
              <a:rPr lang="sr-Latn-RS" sz="3700" dirty="0" smtClean="0"/>
              <a:t> </a:t>
            </a:r>
            <a:r>
              <a:rPr lang="en-US" sz="3700" b="1" dirty="0" err="1" smtClean="0"/>
              <a:t>Operacija</a:t>
            </a:r>
            <a:r>
              <a:rPr lang="en-US" sz="3700" dirty="0"/>
              <a:t>:  </a:t>
            </a:r>
            <a:r>
              <a:rPr lang="en-US" sz="3700" dirty="0" err="1"/>
              <a:t>Skida</a:t>
            </a:r>
            <a:r>
              <a:rPr lang="en-US" sz="3700" dirty="0"/>
              <a:t> se </a:t>
            </a:r>
            <a:r>
              <a:rPr lang="en-US" sz="3700" dirty="0" err="1"/>
              <a:t>minimalni</a:t>
            </a:r>
            <a:r>
              <a:rPr lang="en-US" sz="3700" dirty="0"/>
              <a:t> </a:t>
            </a:r>
            <a:r>
              <a:rPr lang="en-US" sz="3700" dirty="0" err="1"/>
              <a:t>sloj</a:t>
            </a:r>
            <a:r>
              <a:rPr lang="en-US" sz="3700" dirty="0"/>
              <a:t> </a:t>
            </a:r>
            <a:r>
              <a:rPr lang="en-US" sz="3700" dirty="0" err="1"/>
              <a:t>metala</a:t>
            </a:r>
            <a:r>
              <a:rPr lang="en-US" sz="3700" dirty="0"/>
              <a:t> </a:t>
            </a:r>
            <a:r>
              <a:rPr lang="en-US" sz="3700" dirty="0" err="1"/>
              <a:t>sa</a:t>
            </a:r>
            <a:r>
              <a:rPr lang="en-US" sz="3700" dirty="0"/>
              <a:t> </a:t>
            </a:r>
            <a:r>
              <a:rPr lang="en-US" sz="3700" dirty="0" err="1"/>
              <a:t>površine</a:t>
            </a:r>
            <a:r>
              <a:rPr lang="en-US" sz="3700" dirty="0"/>
              <a:t> (7) </a:t>
            </a:r>
            <a:r>
              <a:rPr lang="en-US" sz="3700" dirty="0" err="1"/>
              <a:t>nožem</a:t>
            </a:r>
            <a:r>
              <a:rPr lang="en-US" sz="3700" dirty="0"/>
              <a:t> </a:t>
            </a:r>
            <a:r>
              <a:rPr lang="en-US" sz="3700" dirty="0" err="1"/>
              <a:t>koji</a:t>
            </a:r>
            <a:r>
              <a:rPr lang="en-US" sz="3700" dirty="0"/>
              <a:t> </a:t>
            </a:r>
            <a:r>
              <a:rPr lang="en-US" sz="3700" dirty="0" err="1"/>
              <a:t>ima</a:t>
            </a:r>
            <a:r>
              <a:rPr lang="en-US" sz="3700" dirty="0"/>
              <a:t> </a:t>
            </a:r>
            <a:r>
              <a:rPr lang="en-US" sz="3700" dirty="0" err="1"/>
              <a:t>široko</a:t>
            </a:r>
            <a:r>
              <a:rPr lang="en-US" sz="3700" dirty="0"/>
              <a:t> </a:t>
            </a:r>
            <a:r>
              <a:rPr lang="en-US" sz="3700" dirty="0" err="1"/>
              <a:t>sečivo</a:t>
            </a:r>
            <a:r>
              <a:rPr lang="en-US" sz="3700" dirty="0"/>
              <a:t>. </a:t>
            </a:r>
            <a:r>
              <a:rPr lang="en-US" sz="3700" dirty="0" err="1"/>
              <a:t>Održiti</a:t>
            </a:r>
            <a:r>
              <a:rPr lang="en-US" sz="3700" dirty="0"/>
              <a:t> 7//7 u </a:t>
            </a:r>
            <a:r>
              <a:rPr lang="en-US" sz="3700" dirty="0" err="1"/>
              <a:t>dozvoljenim</a:t>
            </a:r>
            <a:r>
              <a:rPr lang="en-US" sz="3700" dirty="0"/>
              <a:t> </a:t>
            </a:r>
            <a:r>
              <a:rPr lang="en-US" sz="3700" dirty="0" err="1"/>
              <a:t>granicama</a:t>
            </a:r>
            <a:r>
              <a:rPr lang="en-US" sz="3700" dirty="0"/>
              <a:t>, </a:t>
            </a:r>
            <a:r>
              <a:rPr lang="en-US" sz="3700" dirty="0" err="1"/>
              <a:t>manje</a:t>
            </a:r>
            <a:r>
              <a:rPr lang="en-US" sz="3700" dirty="0"/>
              <a:t> </a:t>
            </a:r>
            <a:r>
              <a:rPr lang="en-US" sz="3700" dirty="0" err="1"/>
              <a:t>od</a:t>
            </a:r>
            <a:r>
              <a:rPr lang="en-US" sz="3700" dirty="0"/>
              <a:t> 0,03 mm </a:t>
            </a:r>
            <a:r>
              <a:rPr lang="en-US" sz="3700" dirty="0" err="1"/>
              <a:t>za</a:t>
            </a:r>
            <a:r>
              <a:rPr lang="en-US" sz="3700" dirty="0"/>
              <a:t> </a:t>
            </a:r>
            <a:r>
              <a:rPr lang="en-US" sz="3700" dirty="0" err="1"/>
              <a:t>celu</a:t>
            </a:r>
            <a:r>
              <a:rPr lang="en-US" sz="3700" dirty="0"/>
              <a:t> </a:t>
            </a:r>
            <a:r>
              <a:rPr lang="en-US" sz="3700" dirty="0" err="1"/>
              <a:t>dužinu</a:t>
            </a:r>
            <a:r>
              <a:rPr lang="en-US" sz="3700" dirty="0"/>
              <a:t>. </a:t>
            </a:r>
            <a:r>
              <a:rPr lang="en-US" sz="3700" dirty="0" err="1"/>
              <a:t>Merenje</a:t>
            </a:r>
            <a:r>
              <a:rPr lang="en-US" sz="3700" dirty="0"/>
              <a:t> se </a:t>
            </a:r>
            <a:r>
              <a:rPr lang="en-US" sz="3700" dirty="0" err="1"/>
              <a:t>vrši</a:t>
            </a:r>
            <a:r>
              <a:rPr lang="en-US" sz="3700" dirty="0"/>
              <a:t> </a:t>
            </a:r>
            <a:r>
              <a:rPr lang="en-US" sz="3700" dirty="0" err="1"/>
              <a:t>mikrometrom</a:t>
            </a:r>
            <a:r>
              <a:rPr lang="en-US" sz="3700" dirty="0"/>
              <a:t>. </a:t>
            </a:r>
            <a:r>
              <a:rPr lang="en-US" sz="3700" dirty="0" err="1"/>
              <a:t>Režim</a:t>
            </a:r>
            <a:r>
              <a:rPr lang="en-US" sz="3700" dirty="0"/>
              <a:t> </a:t>
            </a:r>
            <a:r>
              <a:rPr lang="en-US" sz="3700" dirty="0" err="1"/>
              <a:t>obrade</a:t>
            </a:r>
            <a:r>
              <a:rPr lang="en-US" sz="3700" dirty="0"/>
              <a:t>: </a:t>
            </a:r>
            <a:r>
              <a:rPr lang="en-US" sz="3700" dirty="0" err="1"/>
              <a:t>dubinja</a:t>
            </a:r>
            <a:r>
              <a:rPr lang="en-US" sz="3700" dirty="0"/>
              <a:t> </a:t>
            </a:r>
            <a:r>
              <a:rPr lang="en-US" sz="3700" dirty="0" err="1"/>
              <a:t>rezanja</a:t>
            </a:r>
            <a:r>
              <a:rPr lang="en-US" sz="3700" dirty="0"/>
              <a:t> 0,3 mm, </a:t>
            </a:r>
            <a:r>
              <a:rPr lang="en-US" sz="3700" dirty="0" err="1"/>
              <a:t>brzine</a:t>
            </a:r>
            <a:r>
              <a:rPr lang="en-US" sz="3700" dirty="0"/>
              <a:t> </a:t>
            </a:r>
            <a:r>
              <a:rPr lang="en-US" sz="3700" dirty="0" err="1"/>
              <a:t>rezanja</a:t>
            </a:r>
            <a:r>
              <a:rPr lang="en-US" sz="3700" dirty="0"/>
              <a:t> je 30 m/min.</a:t>
            </a:r>
          </a:p>
          <a:p>
            <a:pPr algn="just">
              <a:buNone/>
            </a:pPr>
            <a:r>
              <a:rPr lang="en-US" sz="3700" dirty="0"/>
              <a:t>3</a:t>
            </a:r>
            <a:r>
              <a:rPr lang="en-US" sz="3700" dirty="0" smtClean="0"/>
              <a:t>.</a:t>
            </a:r>
            <a:r>
              <a:rPr lang="sr-Latn-RS" sz="3700" dirty="0" smtClean="0"/>
              <a:t> </a:t>
            </a:r>
            <a:r>
              <a:rPr lang="en-US" sz="3700" b="1" dirty="0" err="1" smtClean="0"/>
              <a:t>Operacija</a:t>
            </a:r>
            <a:r>
              <a:rPr lang="en-US" sz="3700" dirty="0"/>
              <a:t>: </a:t>
            </a:r>
            <a:r>
              <a:rPr lang="en-US" sz="3700" dirty="0" err="1"/>
              <a:t>Struganje</a:t>
            </a:r>
            <a:r>
              <a:rPr lang="en-US" sz="3700" dirty="0"/>
              <a:t> </a:t>
            </a:r>
            <a:r>
              <a:rPr lang="en-US" sz="3700" dirty="0" err="1"/>
              <a:t>površine</a:t>
            </a:r>
            <a:r>
              <a:rPr lang="en-US" sz="3700" dirty="0"/>
              <a:t> (6) </a:t>
            </a:r>
            <a:r>
              <a:rPr lang="en-US" sz="3700" dirty="0" err="1"/>
              <a:t>skidanjem</a:t>
            </a:r>
            <a:r>
              <a:rPr lang="en-US" sz="3700" dirty="0"/>
              <a:t> </a:t>
            </a:r>
            <a:r>
              <a:rPr lang="en-US" sz="3700" dirty="0" err="1"/>
              <a:t>minimalnog</a:t>
            </a:r>
            <a:r>
              <a:rPr lang="en-US" sz="3700" dirty="0"/>
              <a:t> </a:t>
            </a:r>
            <a:r>
              <a:rPr lang="en-US" sz="3700" dirty="0" err="1"/>
              <a:t>sloja</a:t>
            </a:r>
            <a:r>
              <a:rPr lang="en-US" sz="3700" dirty="0"/>
              <a:t> </a:t>
            </a:r>
            <a:r>
              <a:rPr lang="en-US" sz="3700" dirty="0" err="1"/>
              <a:t>metala</a:t>
            </a:r>
            <a:r>
              <a:rPr lang="en-US" sz="3700" dirty="0"/>
              <a:t>, do </a:t>
            </a:r>
            <a:r>
              <a:rPr lang="en-US" sz="3700" dirty="0" err="1"/>
              <a:t>nestanka</a:t>
            </a:r>
            <a:r>
              <a:rPr lang="en-US" sz="3700" dirty="0"/>
              <a:t> </a:t>
            </a:r>
            <a:r>
              <a:rPr lang="en-US" sz="3700" dirty="0" err="1"/>
              <a:t>istrošenosti</a:t>
            </a:r>
            <a:r>
              <a:rPr lang="en-US" sz="3700" dirty="0"/>
              <a:t>. </a:t>
            </a:r>
            <a:r>
              <a:rPr lang="en-US" sz="3700" dirty="0" err="1"/>
              <a:t>Dozvoljeno</a:t>
            </a:r>
            <a:r>
              <a:rPr lang="en-US" sz="3700" dirty="0"/>
              <a:t> </a:t>
            </a:r>
            <a:r>
              <a:rPr lang="en-US" sz="3700" dirty="0" err="1"/>
              <a:t>odstupanje</a:t>
            </a:r>
            <a:r>
              <a:rPr lang="en-US" sz="3700" dirty="0"/>
              <a:t> </a:t>
            </a:r>
            <a:r>
              <a:rPr lang="en-US" sz="3700" dirty="0" err="1"/>
              <a:t>paralelnosti</a:t>
            </a:r>
            <a:r>
              <a:rPr lang="en-US" sz="3700" dirty="0"/>
              <a:t> I </a:t>
            </a:r>
            <a:r>
              <a:rPr lang="en-US" sz="3700" dirty="0" err="1"/>
              <a:t>normalnosti</a:t>
            </a:r>
            <a:r>
              <a:rPr lang="en-US" sz="3700" dirty="0"/>
              <a:t> u </a:t>
            </a:r>
            <a:r>
              <a:rPr lang="en-US" sz="3700" dirty="0" err="1"/>
              <a:t>odnosu</a:t>
            </a:r>
            <a:r>
              <a:rPr lang="en-US" sz="3700" dirty="0"/>
              <a:t>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osu</a:t>
            </a:r>
            <a:r>
              <a:rPr lang="en-US" sz="3700" dirty="0"/>
              <a:t> </a:t>
            </a:r>
            <a:r>
              <a:rPr lang="en-US" sz="3700" dirty="0" err="1"/>
              <a:t>radnog</a:t>
            </a:r>
            <a:r>
              <a:rPr lang="en-US" sz="3700" dirty="0"/>
              <a:t> </a:t>
            </a:r>
            <a:r>
              <a:rPr lang="en-US" sz="3700" dirty="0" err="1"/>
              <a:t>vretena</a:t>
            </a:r>
            <a:r>
              <a:rPr lang="en-US" sz="3700" dirty="0"/>
              <a:t> je </a:t>
            </a:r>
            <a:r>
              <a:rPr lang="en-US" sz="3700" dirty="0" err="1"/>
              <a:t>manja</a:t>
            </a:r>
            <a:r>
              <a:rPr lang="en-US" sz="3700" dirty="0"/>
              <a:t> </a:t>
            </a:r>
            <a:r>
              <a:rPr lang="en-US" sz="3700" dirty="0" err="1"/>
              <a:t>od</a:t>
            </a:r>
            <a:r>
              <a:rPr lang="en-US" sz="3700" dirty="0"/>
              <a:t> 0,03 mm </a:t>
            </a:r>
            <a:r>
              <a:rPr lang="en-US" sz="3700" dirty="0" err="1"/>
              <a:t>za</a:t>
            </a:r>
            <a:r>
              <a:rPr lang="en-US" sz="3700" dirty="0"/>
              <a:t> </a:t>
            </a:r>
            <a:r>
              <a:rPr lang="en-US" sz="3700" dirty="0" err="1"/>
              <a:t>celu</a:t>
            </a:r>
            <a:r>
              <a:rPr lang="en-US" sz="3700" dirty="0"/>
              <a:t> </a:t>
            </a:r>
            <a:r>
              <a:rPr lang="en-US" sz="3700" dirty="0" err="1"/>
              <a:t>dužinu</a:t>
            </a:r>
            <a:r>
              <a:rPr lang="en-US" sz="37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0" y="274638"/>
            <a:ext cx="1981200" cy="41116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obavljenih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dugohodnoj</a:t>
            </a:r>
            <a:r>
              <a:rPr lang="en-US" dirty="0"/>
              <a:t> </a:t>
            </a:r>
            <a:r>
              <a:rPr lang="en-US" dirty="0" err="1"/>
              <a:t>rendisaljki</a:t>
            </a:r>
            <a:r>
              <a:rPr lang="en-US" dirty="0"/>
              <a:t>, </a:t>
            </a:r>
            <a:r>
              <a:rPr lang="en-US" dirty="0" err="1"/>
              <a:t>sledi</a:t>
            </a:r>
            <a:r>
              <a:rPr lang="en-US" dirty="0"/>
              <a:t> </a:t>
            </a:r>
            <a:r>
              <a:rPr lang="en-US" dirty="0" err="1"/>
              <a:t>razbušivanje</a:t>
            </a:r>
            <a:r>
              <a:rPr lang="en-US" dirty="0"/>
              <a:t> </a:t>
            </a:r>
            <a:r>
              <a:rPr lang="en-US" dirty="0" err="1"/>
              <a:t>otvora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vretena</a:t>
            </a:r>
            <a:r>
              <a:rPr lang="en-US" dirty="0"/>
              <a:t> (2)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klizi</a:t>
            </a:r>
            <a:r>
              <a:rPr lang="en-US" dirty="0"/>
              <a:t> </a:t>
            </a:r>
            <a:r>
              <a:rPr lang="en-US" dirty="0" err="1"/>
              <a:t>čahura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vretena</a:t>
            </a:r>
            <a:r>
              <a:rPr lang="en-US" dirty="0"/>
              <a:t>. </a:t>
            </a:r>
            <a:endParaRPr lang="sr-Latn-RS" dirty="0" smtClean="0"/>
          </a:p>
          <a:p>
            <a:pPr algn="just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/>
              <a:t>razbušivanju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en-US" dirty="0" err="1"/>
              <a:t>centričnost</a:t>
            </a:r>
            <a:r>
              <a:rPr lang="en-US" dirty="0"/>
              <a:t> I </a:t>
            </a:r>
            <a:r>
              <a:rPr lang="en-US" dirty="0" err="1"/>
              <a:t>cilindričnost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0,01 mm.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odstupanje</a:t>
            </a:r>
            <a:r>
              <a:rPr lang="en-US" dirty="0"/>
              <a:t> </a:t>
            </a:r>
            <a:r>
              <a:rPr lang="en-US" dirty="0" err="1"/>
              <a:t>normalnosti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otvora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videće</a:t>
            </a:r>
            <a:r>
              <a:rPr lang="en-US" dirty="0"/>
              <a:t> </a:t>
            </a:r>
            <a:r>
              <a:rPr lang="en-US" dirty="0" err="1"/>
              <a:t>klizne</a:t>
            </a:r>
            <a:r>
              <a:rPr lang="en-US" dirty="0"/>
              <a:t> </a:t>
            </a:r>
            <a:r>
              <a:rPr lang="en-US" dirty="0" err="1"/>
              <a:t>površine</a:t>
            </a:r>
            <a:r>
              <a:rPr lang="en-US" dirty="0"/>
              <a:t> (7) I </a:t>
            </a:r>
            <a:r>
              <a:rPr lang="en-US" dirty="0" err="1"/>
              <a:t>normalnosti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površinu</a:t>
            </a:r>
            <a:r>
              <a:rPr lang="en-US" dirty="0"/>
              <a:t> (6) je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0,003/300 mm. </a:t>
            </a:r>
            <a:endParaRPr lang="sr-Latn-RS" dirty="0" smtClean="0"/>
          </a:p>
          <a:p>
            <a:pPr algn="just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/>
              <a:t>regulisanju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kućišta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razbušivanja</a:t>
            </a:r>
            <a:r>
              <a:rPr lang="en-US" dirty="0"/>
              <a:t> (pre </a:t>
            </a:r>
            <a:r>
              <a:rPr lang="en-US" dirty="0" err="1"/>
              <a:t>konačnog</a:t>
            </a:r>
            <a:r>
              <a:rPr lang="en-US" dirty="0"/>
              <a:t> </a:t>
            </a:r>
            <a:r>
              <a:rPr lang="en-US" dirty="0" err="1"/>
              <a:t>stezanja</a:t>
            </a:r>
            <a:r>
              <a:rPr lang="en-US" dirty="0"/>
              <a:t>) </a:t>
            </a:r>
            <a:r>
              <a:rPr lang="en-US" dirty="0" err="1"/>
              <a:t>dovesti</a:t>
            </a:r>
            <a:r>
              <a:rPr lang="en-US" dirty="0"/>
              <a:t> </a:t>
            </a:r>
            <a:r>
              <a:rPr lang="en-US" dirty="0" err="1"/>
              <a:t>osu</a:t>
            </a:r>
            <a:r>
              <a:rPr lang="en-US" dirty="0"/>
              <a:t> </a:t>
            </a:r>
            <a:r>
              <a:rPr lang="en-US" dirty="0" err="1"/>
              <a:t>kućišta</a:t>
            </a:r>
            <a:r>
              <a:rPr lang="en-US" dirty="0"/>
              <a:t> </a:t>
            </a:r>
            <a:r>
              <a:rPr lang="en-US" dirty="0" err="1"/>
              <a:t>paralelno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osom</a:t>
            </a:r>
            <a:r>
              <a:rPr lang="en-US" dirty="0"/>
              <a:t> </a:t>
            </a:r>
            <a:r>
              <a:rPr lang="en-US" dirty="0" err="1"/>
              <a:t>vretena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razbušivanje</a:t>
            </a:r>
            <a:r>
              <a:rPr lang="en-US" dirty="0"/>
              <a:t>.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odstupanje</a:t>
            </a:r>
            <a:r>
              <a:rPr lang="en-US" dirty="0"/>
              <a:t> je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0,015 mm.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/>
              <a:t>U </a:t>
            </a:r>
            <a:r>
              <a:rPr lang="en-US" sz="2800" dirty="0" err="1"/>
              <a:t>novije</a:t>
            </a:r>
            <a:r>
              <a:rPr lang="en-US" sz="2800" dirty="0"/>
              <a:t> </a:t>
            </a:r>
            <a:r>
              <a:rPr lang="en-US" sz="2800" dirty="0" err="1" smtClean="0"/>
              <a:t>vreme</a:t>
            </a:r>
            <a:r>
              <a:rPr lang="en-US" sz="2800" dirty="0" smtClean="0"/>
              <a:t> </a:t>
            </a:r>
            <a:r>
              <a:rPr lang="en-US" sz="2800" dirty="0" err="1"/>
              <a:t>prošireni</a:t>
            </a:r>
            <a:r>
              <a:rPr lang="en-US" sz="2800" dirty="0"/>
              <a:t> </a:t>
            </a:r>
            <a:r>
              <a:rPr lang="en-US" sz="2800" dirty="0" err="1"/>
              <a:t>otvor</a:t>
            </a:r>
            <a:r>
              <a:rPr lang="en-US" sz="2800" dirty="0"/>
              <a:t> </a:t>
            </a:r>
            <a:r>
              <a:rPr lang="en-US" sz="2800" dirty="0" err="1"/>
              <a:t>naliva</a:t>
            </a:r>
            <a:r>
              <a:rPr lang="en-US" sz="2800" dirty="0"/>
              <a:t> se </a:t>
            </a:r>
            <a:r>
              <a:rPr lang="en-US" sz="2800" dirty="0" err="1"/>
              <a:t>plastičnim</a:t>
            </a:r>
            <a:r>
              <a:rPr lang="en-US" sz="2800" dirty="0"/>
              <a:t> </a:t>
            </a:r>
            <a:r>
              <a:rPr lang="en-US" sz="2800" dirty="0" err="1" smtClean="0"/>
              <a:t>masama</a:t>
            </a:r>
            <a:r>
              <a:rPr lang="en-US" sz="2800" dirty="0" smtClean="0"/>
              <a:t> (</a:t>
            </a:r>
            <a:r>
              <a:rPr lang="en-US" sz="2800" dirty="0" err="1"/>
              <a:t>aktiloplasti</a:t>
            </a:r>
            <a:r>
              <a:rPr lang="en-US" sz="2800" dirty="0"/>
              <a:t>).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Prvo</a:t>
            </a:r>
            <a:r>
              <a:rPr lang="en-US" sz="2800" dirty="0" smtClean="0"/>
              <a:t> </a:t>
            </a:r>
            <a:r>
              <a:rPr lang="en-US" sz="2800" dirty="0"/>
              <a:t>se </a:t>
            </a:r>
            <a:r>
              <a:rPr lang="en-US" sz="2800" dirty="0" err="1"/>
              <a:t>skida</a:t>
            </a:r>
            <a:r>
              <a:rPr lang="en-US" sz="2800" dirty="0"/>
              <a:t> </a:t>
            </a:r>
            <a:r>
              <a:rPr lang="en-US" sz="2800" dirty="0" err="1"/>
              <a:t>sloj</a:t>
            </a:r>
            <a:r>
              <a:rPr lang="en-US" sz="2800" dirty="0"/>
              <a:t> </a:t>
            </a:r>
            <a:r>
              <a:rPr lang="en-US" sz="2800" dirty="0" err="1"/>
              <a:t>metala</a:t>
            </a:r>
            <a:r>
              <a:rPr lang="en-US" sz="2800" dirty="0"/>
              <a:t> 3-4 mm, </a:t>
            </a:r>
            <a:r>
              <a:rPr lang="en-US" sz="2800" dirty="0" err="1"/>
              <a:t>zatim</a:t>
            </a:r>
            <a:r>
              <a:rPr lang="en-US" sz="2800" dirty="0"/>
              <a:t> se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početku</a:t>
            </a:r>
            <a:r>
              <a:rPr lang="en-US" sz="2800" dirty="0"/>
              <a:t> I </a:t>
            </a:r>
            <a:r>
              <a:rPr lang="en-US" sz="2800" dirty="0" err="1"/>
              <a:t>kraju</a:t>
            </a:r>
            <a:r>
              <a:rPr lang="en-US" sz="2800" dirty="0"/>
              <a:t> </a:t>
            </a:r>
            <a:r>
              <a:rPr lang="en-US" sz="2800" dirty="0" err="1"/>
              <a:t>otvora</a:t>
            </a:r>
            <a:r>
              <a:rPr lang="en-US" sz="2800" dirty="0"/>
              <a:t> </a:t>
            </a:r>
            <a:r>
              <a:rPr lang="en-US" sz="2800" dirty="0" err="1"/>
              <a:t>razbuše</a:t>
            </a:r>
            <a:r>
              <a:rPr lang="en-US" sz="2800" dirty="0"/>
              <a:t> </a:t>
            </a:r>
            <a:r>
              <a:rPr lang="en-US" sz="2800" dirty="0" err="1"/>
              <a:t>dva</a:t>
            </a:r>
            <a:r>
              <a:rPr lang="en-US" sz="2800" dirty="0"/>
              <a:t> </a:t>
            </a:r>
            <a:r>
              <a:rPr lang="en-US" sz="2800" dirty="0" err="1"/>
              <a:t>kanala</a:t>
            </a:r>
            <a:r>
              <a:rPr lang="en-US" sz="2800" dirty="0"/>
              <a:t> </a:t>
            </a:r>
            <a:r>
              <a:rPr lang="en-US" sz="2800" dirty="0" err="1"/>
              <a:t>širine</a:t>
            </a:r>
            <a:r>
              <a:rPr lang="en-US" sz="2800" dirty="0"/>
              <a:t> 5 mm. U </a:t>
            </a:r>
            <a:r>
              <a:rPr lang="en-US" sz="2800" dirty="0" err="1"/>
              <a:t>okvir</a:t>
            </a:r>
            <a:r>
              <a:rPr lang="en-US" sz="2800" dirty="0"/>
              <a:t> </a:t>
            </a:r>
            <a:r>
              <a:rPr lang="en-US" sz="2800" dirty="0" err="1"/>
              <a:t>kućišta</a:t>
            </a:r>
            <a:r>
              <a:rPr lang="en-US" sz="2800" dirty="0"/>
              <a:t> se </a:t>
            </a:r>
            <a:r>
              <a:rPr lang="en-US" sz="2800" dirty="0" err="1"/>
              <a:t>stavlja</a:t>
            </a:r>
            <a:r>
              <a:rPr lang="en-US" sz="2800" dirty="0"/>
              <a:t> </a:t>
            </a:r>
            <a:r>
              <a:rPr lang="en-US" sz="2800" dirty="0" err="1"/>
              <a:t>jezgro</a:t>
            </a:r>
            <a:r>
              <a:rPr lang="en-US" sz="2800" dirty="0"/>
              <a:t>, </a:t>
            </a:r>
            <a:r>
              <a:rPr lang="en-US" sz="2800" dirty="0" err="1"/>
              <a:t>čiji</a:t>
            </a:r>
            <a:r>
              <a:rPr lang="en-US" sz="2800" dirty="0"/>
              <a:t> je </a:t>
            </a:r>
            <a:r>
              <a:rPr lang="en-US" sz="2800" dirty="0" err="1"/>
              <a:t>prečnik</a:t>
            </a:r>
            <a:r>
              <a:rPr lang="en-US" sz="2800" dirty="0"/>
              <a:t> </a:t>
            </a:r>
            <a:r>
              <a:rPr lang="en-US" sz="2800" dirty="0" err="1"/>
              <a:t>veći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0,01 </a:t>
            </a:r>
            <a:r>
              <a:rPr lang="en-US" sz="2800" dirty="0" err="1"/>
              <a:t>od</a:t>
            </a:r>
            <a:r>
              <a:rPr lang="en-US" sz="2800" dirty="0"/>
              <a:t> </a:t>
            </a:r>
            <a:r>
              <a:rPr lang="en-US" sz="2800" dirty="0" err="1"/>
              <a:t>prečnika</a:t>
            </a:r>
            <a:r>
              <a:rPr lang="en-US" sz="2800" dirty="0"/>
              <a:t> </a:t>
            </a:r>
            <a:r>
              <a:rPr lang="en-US" sz="2800" dirty="0" err="1"/>
              <a:t>čahure</a:t>
            </a:r>
            <a:r>
              <a:rPr lang="en-US" sz="2800" dirty="0"/>
              <a:t> </a:t>
            </a:r>
            <a:r>
              <a:rPr lang="en-US" sz="2800" dirty="0" err="1"/>
              <a:t>vretena</a:t>
            </a:r>
            <a:r>
              <a:rPr lang="en-US" sz="2800" dirty="0"/>
              <a:t>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Jezgro</a:t>
            </a:r>
            <a:r>
              <a:rPr lang="en-US" sz="2800" dirty="0" smtClean="0"/>
              <a:t> </a:t>
            </a:r>
            <a:r>
              <a:rPr lang="en-US" sz="2800" dirty="0" err="1"/>
              <a:t>treba</a:t>
            </a:r>
            <a:r>
              <a:rPr lang="en-US" sz="2800" dirty="0"/>
              <a:t> </a:t>
            </a:r>
            <a:r>
              <a:rPr lang="en-US" sz="2800" dirty="0" err="1"/>
              <a:t>polirati</a:t>
            </a:r>
            <a:r>
              <a:rPr lang="en-US" sz="2800" dirty="0"/>
              <a:t> </a:t>
            </a:r>
            <a:r>
              <a:rPr lang="en-US" sz="2800" dirty="0" err="1"/>
              <a:t>visokim</a:t>
            </a:r>
            <a:r>
              <a:rPr lang="en-US" sz="2800" dirty="0"/>
              <a:t> </a:t>
            </a:r>
            <a:r>
              <a:rPr lang="en-US" sz="2800" dirty="0" err="1"/>
              <a:t>sjajem</a:t>
            </a:r>
            <a:r>
              <a:rPr lang="en-US" sz="2800" dirty="0"/>
              <a:t>, </a:t>
            </a:r>
            <a:r>
              <a:rPr lang="en-US" sz="2800" dirty="0" err="1"/>
              <a:t>da</a:t>
            </a:r>
            <a:r>
              <a:rPr lang="en-US" sz="2800" dirty="0"/>
              <a:t> se ne </a:t>
            </a:r>
            <a:r>
              <a:rPr lang="en-US" sz="2800" dirty="0" err="1"/>
              <a:t>zalepi</a:t>
            </a:r>
            <a:r>
              <a:rPr lang="en-US" sz="2800" dirty="0"/>
              <a:t> </a:t>
            </a:r>
            <a:r>
              <a:rPr lang="en-US" sz="2800" dirty="0" err="1"/>
              <a:t>plastična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jezgro</a:t>
            </a:r>
            <a:r>
              <a:rPr lang="en-US" sz="2800" dirty="0"/>
              <a:t>. </a:t>
            </a:r>
            <a:r>
              <a:rPr lang="en-US" sz="2800" dirty="0" err="1"/>
              <a:t>Sledi</a:t>
            </a:r>
            <a:r>
              <a:rPr lang="en-US" sz="2800" dirty="0"/>
              <a:t> </a:t>
            </a:r>
            <a:r>
              <a:rPr lang="en-US" sz="2800" dirty="0" err="1"/>
              <a:t>centriranje</a:t>
            </a:r>
            <a:r>
              <a:rPr lang="en-US" sz="2800" dirty="0"/>
              <a:t> </a:t>
            </a:r>
            <a:r>
              <a:rPr lang="en-US" sz="2800" dirty="0" err="1"/>
              <a:t>jezgra</a:t>
            </a:r>
            <a:r>
              <a:rPr lang="en-US" sz="2800" dirty="0"/>
              <a:t>,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čemu</a:t>
            </a:r>
            <a:r>
              <a:rPr lang="en-US" sz="2800" dirty="0"/>
              <a:t> se </a:t>
            </a:r>
            <a:r>
              <a:rPr lang="en-US" sz="2800" dirty="0" err="1"/>
              <a:t>održava</a:t>
            </a:r>
            <a:r>
              <a:rPr lang="en-US" sz="2800" dirty="0"/>
              <a:t> </a:t>
            </a:r>
            <a:r>
              <a:rPr lang="en-US" sz="2800" dirty="0" err="1"/>
              <a:t>paralelnost</a:t>
            </a:r>
            <a:r>
              <a:rPr lang="en-US" sz="2800" dirty="0"/>
              <a:t> I </a:t>
            </a:r>
            <a:r>
              <a:rPr lang="en-US" sz="2800" dirty="0" err="1"/>
              <a:t>centričnost</a:t>
            </a:r>
            <a:r>
              <a:rPr lang="en-US" sz="2800" dirty="0"/>
              <a:t>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Čeone</a:t>
            </a:r>
            <a:r>
              <a:rPr lang="en-US" sz="2800" dirty="0" smtClean="0"/>
              <a:t> </a:t>
            </a:r>
            <a:r>
              <a:rPr lang="en-US" sz="2800" dirty="0" err="1"/>
              <a:t>površine</a:t>
            </a:r>
            <a:r>
              <a:rPr lang="en-US" sz="2800" dirty="0"/>
              <a:t> </a:t>
            </a:r>
            <a:r>
              <a:rPr lang="en-US" sz="2800" dirty="0" err="1"/>
              <a:t>hermetički</a:t>
            </a:r>
            <a:r>
              <a:rPr lang="en-US" sz="2800" dirty="0"/>
              <a:t> </a:t>
            </a:r>
            <a:r>
              <a:rPr lang="en-US" sz="2800" dirty="0" err="1"/>
              <a:t>zaptiti</a:t>
            </a:r>
            <a:r>
              <a:rPr lang="en-US" sz="2800" dirty="0"/>
              <a:t>. </a:t>
            </a:r>
            <a:r>
              <a:rPr lang="en-US" sz="2800" dirty="0" err="1"/>
              <a:t>Izbušiti</a:t>
            </a:r>
            <a:r>
              <a:rPr lang="en-US" sz="2800" dirty="0"/>
              <a:t> tri </a:t>
            </a:r>
            <a:r>
              <a:rPr lang="en-US" sz="2800" dirty="0" err="1"/>
              <a:t>otvora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nalivanje</a:t>
            </a:r>
            <a:r>
              <a:rPr lang="en-US" sz="2800" dirty="0"/>
              <a:t> I </a:t>
            </a:r>
            <a:r>
              <a:rPr lang="en-US" sz="2800" dirty="0" err="1"/>
              <a:t>oduške</a:t>
            </a:r>
            <a:r>
              <a:rPr lang="en-US" sz="2800" dirty="0"/>
              <a:t>. </a:t>
            </a:r>
            <a:r>
              <a:rPr lang="en-US" sz="2800" dirty="0" err="1"/>
              <a:t>Naliva</a:t>
            </a:r>
            <a:r>
              <a:rPr lang="en-US" sz="2800" dirty="0"/>
              <a:t> se </a:t>
            </a:r>
            <a:r>
              <a:rPr lang="en-US" sz="2800" dirty="0" err="1"/>
              <a:t>rastopljni</a:t>
            </a:r>
            <a:r>
              <a:rPr lang="en-US" sz="2800" dirty="0"/>
              <a:t> </a:t>
            </a:r>
            <a:r>
              <a:rPr lang="en-US" sz="2800" dirty="0" err="1"/>
              <a:t>aktiloplast</a:t>
            </a:r>
            <a:r>
              <a:rPr lang="en-US" sz="2800" dirty="0"/>
              <a:t>. </a:t>
            </a:r>
            <a:r>
              <a:rPr lang="en-US" sz="2800" dirty="0" err="1"/>
              <a:t>Nakon</a:t>
            </a:r>
            <a:r>
              <a:rPr lang="en-US" sz="2800" dirty="0"/>
              <a:t> </a:t>
            </a:r>
            <a:r>
              <a:rPr lang="en-US" sz="2800" dirty="0" err="1" smtClean="0"/>
              <a:t>dv</a:t>
            </a:r>
            <a:r>
              <a:rPr lang="sr-Latn-RS" sz="2800" dirty="0" smtClean="0"/>
              <a:t>a </a:t>
            </a:r>
            <a:r>
              <a:rPr lang="en-US" sz="2800" dirty="0" err="1" smtClean="0"/>
              <a:t>ča</a:t>
            </a:r>
            <a:r>
              <a:rPr lang="sr-Latn-RS" sz="2800" dirty="0" smtClean="0"/>
              <a:t>sa</a:t>
            </a:r>
            <a:r>
              <a:rPr lang="en-US" sz="2800" dirty="0" smtClean="0"/>
              <a:t> </a:t>
            </a:r>
            <a:r>
              <a:rPr lang="en-US" sz="2800" dirty="0" err="1"/>
              <a:t>aktiloplast</a:t>
            </a:r>
            <a:r>
              <a:rPr lang="en-US" sz="2800" dirty="0"/>
              <a:t> je </a:t>
            </a:r>
            <a:r>
              <a:rPr lang="en-US" sz="2800" dirty="0" err="1"/>
              <a:t>stvrdnut</a:t>
            </a:r>
            <a:r>
              <a:rPr lang="en-US" sz="2800" dirty="0"/>
              <a:t>. </a:t>
            </a:r>
            <a:r>
              <a:rPr lang="en-US" sz="2800" dirty="0" err="1"/>
              <a:t>Vadi</a:t>
            </a:r>
            <a:r>
              <a:rPr lang="en-US" sz="2800" dirty="0"/>
              <a:t> se </a:t>
            </a:r>
            <a:r>
              <a:rPr lang="en-US" sz="2800" dirty="0" err="1"/>
              <a:t>jezgro</a:t>
            </a:r>
            <a:r>
              <a:rPr lang="en-US" sz="2800" dirty="0"/>
              <a:t>, </a:t>
            </a:r>
            <a:r>
              <a:rPr lang="en-US" sz="2800" dirty="0" err="1"/>
              <a:t>zatim</a:t>
            </a:r>
            <a:r>
              <a:rPr lang="en-US" sz="2800" dirty="0"/>
              <a:t> se </a:t>
            </a:r>
            <a:r>
              <a:rPr lang="en-US" sz="2800" dirty="0" err="1"/>
              <a:t>čiste</a:t>
            </a:r>
            <a:r>
              <a:rPr lang="en-US" sz="2800" dirty="0"/>
              <a:t> </a:t>
            </a:r>
            <a:r>
              <a:rPr lang="en-US" sz="2800" dirty="0" err="1"/>
              <a:t>prelivi</a:t>
            </a:r>
            <a:r>
              <a:rPr lang="en-US" sz="2800" dirty="0"/>
              <a:t>. </a:t>
            </a:r>
            <a:endParaRPr lang="sr-Latn-RS" sz="2800" dirty="0" smtClean="0"/>
          </a:p>
          <a:p>
            <a:pPr algn="just"/>
            <a:r>
              <a:rPr lang="en-US" sz="2800" dirty="0" smtClean="0"/>
              <a:t>Ova </a:t>
            </a:r>
            <a:r>
              <a:rPr lang="en-US" sz="2800" dirty="0" err="1"/>
              <a:t>tehnologija</a:t>
            </a:r>
            <a:r>
              <a:rPr lang="en-US" sz="2800" dirty="0"/>
              <a:t> je </a:t>
            </a:r>
            <a:r>
              <a:rPr lang="en-US" sz="2800" dirty="0" err="1"/>
              <a:t>jednostavnija</a:t>
            </a:r>
            <a:r>
              <a:rPr lang="en-US" sz="2800" dirty="0"/>
              <a:t> I </a:t>
            </a:r>
            <a:r>
              <a:rPr lang="en-US" sz="2800" dirty="0" err="1"/>
              <a:t>rentabilnija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200" dirty="0"/>
              <a:t> </a:t>
            </a:r>
            <a:r>
              <a:rPr lang="en-US" sz="3200" dirty="0" err="1"/>
              <a:t>Tehnološki</a:t>
            </a:r>
            <a:r>
              <a:rPr lang="en-US" sz="3200" dirty="0"/>
              <a:t> </a:t>
            </a:r>
            <a:r>
              <a:rPr lang="en-US" sz="3200" dirty="0" err="1"/>
              <a:t>postupak</a:t>
            </a:r>
            <a:r>
              <a:rPr lang="en-US" sz="3200" dirty="0"/>
              <a:t> </a:t>
            </a:r>
            <a:r>
              <a:rPr lang="en-US" sz="3200" dirty="0" err="1"/>
              <a:t>opravke</a:t>
            </a:r>
            <a:r>
              <a:rPr lang="en-US" sz="3200" dirty="0"/>
              <a:t> </a:t>
            </a:r>
            <a:r>
              <a:rPr lang="en-US" sz="3200" dirty="0" err="1"/>
              <a:t>radnog</a:t>
            </a:r>
            <a:r>
              <a:rPr lang="en-US" sz="3200" dirty="0"/>
              <a:t> </a:t>
            </a:r>
            <a:r>
              <a:rPr lang="en-US" sz="3200" dirty="0" err="1"/>
              <a:t>vretena</a:t>
            </a:r>
            <a:r>
              <a:rPr lang="en-US" sz="3200" dirty="0"/>
              <a:t> I </a:t>
            </a:r>
            <a:r>
              <a:rPr lang="en-US" sz="3200" dirty="0" err="1"/>
              <a:t>čahure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4267200" cy="4495801"/>
          </a:xfrm>
        </p:spPr>
        <p:txBody>
          <a:bodyPr/>
          <a:lstStyle/>
          <a:p>
            <a:pPr algn="just"/>
            <a:r>
              <a:rPr lang="en-US" sz="2400" dirty="0"/>
              <a:t>Na </a:t>
            </a:r>
            <a:r>
              <a:rPr lang="en-US" sz="2400" dirty="0" err="1"/>
              <a:t>slici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je </a:t>
            </a:r>
            <a:r>
              <a:rPr lang="en-US" sz="2400" dirty="0" err="1"/>
              <a:t>prikazan</a:t>
            </a:r>
            <a:r>
              <a:rPr lang="en-US" sz="2400" dirty="0"/>
              <a:t> </a:t>
            </a:r>
            <a:r>
              <a:rPr lang="en-US" sz="2400" dirty="0" err="1"/>
              <a:t>sklop</a:t>
            </a:r>
            <a:r>
              <a:rPr lang="en-US" sz="2400" dirty="0"/>
              <a:t> </a:t>
            </a:r>
            <a:r>
              <a:rPr lang="en-US" sz="2400" dirty="0" err="1" smtClean="0"/>
              <a:t>radnog</a:t>
            </a:r>
            <a:r>
              <a:rPr lang="en-US" sz="2400" dirty="0" smtClean="0"/>
              <a:t> </a:t>
            </a:r>
            <a:r>
              <a:rPr lang="en-US" sz="2400" dirty="0" err="1"/>
              <a:t>vretena</a:t>
            </a:r>
            <a:r>
              <a:rPr lang="en-US" sz="2400" dirty="0"/>
              <a:t> (a) I </a:t>
            </a:r>
            <a:r>
              <a:rPr lang="en-US" sz="2400" dirty="0" err="1"/>
              <a:t>čahure</a:t>
            </a:r>
            <a:r>
              <a:rPr lang="en-US" sz="2400" dirty="0"/>
              <a:t> </a:t>
            </a:r>
            <a:r>
              <a:rPr lang="en-US" sz="2400" dirty="0" err="1"/>
              <a:t>radnog</a:t>
            </a:r>
            <a:r>
              <a:rPr lang="en-US" sz="2400" dirty="0"/>
              <a:t> </a:t>
            </a:r>
            <a:r>
              <a:rPr lang="en-US" sz="2400" dirty="0" err="1"/>
              <a:t>vretena</a:t>
            </a:r>
            <a:r>
              <a:rPr lang="en-US" sz="2400" dirty="0"/>
              <a:t> </a:t>
            </a:r>
            <a:r>
              <a:rPr lang="en-US" sz="2400" dirty="0" err="1"/>
              <a:t>radijalne</a:t>
            </a:r>
            <a:r>
              <a:rPr lang="en-US" sz="2400" dirty="0"/>
              <a:t> </a:t>
            </a:r>
            <a:r>
              <a:rPr lang="en-US" sz="2400" dirty="0" err="1"/>
              <a:t>bušilice</a:t>
            </a:r>
            <a:r>
              <a:rPr lang="en-US" sz="2400" dirty="0"/>
              <a:t> </a:t>
            </a:r>
            <a:r>
              <a:rPr lang="en-US" sz="2400" dirty="0" err="1"/>
              <a:t>modela</a:t>
            </a:r>
            <a:r>
              <a:rPr lang="en-US" sz="2400" dirty="0"/>
              <a:t> </a:t>
            </a:r>
            <a:r>
              <a:rPr lang="en-US" sz="2400" dirty="0" smtClean="0"/>
              <a:t>TBR-4</a:t>
            </a:r>
            <a:r>
              <a:rPr lang="sr-Latn-RS" sz="2400" dirty="0" smtClean="0"/>
              <a:t> (b)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2050" name="Picture 2" descr="C:\Users\Nikola\Desktop\Untitled.png"/>
          <p:cNvPicPr>
            <a:picLocks noChangeAspect="1" noChangeArrowheads="1"/>
          </p:cNvPicPr>
          <p:nvPr/>
        </p:nvPicPr>
        <p:blipFill>
          <a:blip r:embed="rId2" cstate="print"/>
          <a:srcRect t="1401" r="56748" b="6130"/>
          <a:stretch>
            <a:fillRect/>
          </a:stretch>
        </p:blipFill>
        <p:spPr bwMode="auto">
          <a:xfrm>
            <a:off x="5486400" y="990600"/>
            <a:ext cx="2362200" cy="5486400"/>
          </a:xfrm>
          <a:prstGeom prst="rect">
            <a:avLst/>
          </a:prstGeom>
          <a:noFill/>
        </p:spPr>
      </p:pic>
      <p:pic>
        <p:nvPicPr>
          <p:cNvPr id="5" name="Picture 2" descr="C:\Users\Nikola\Desktop\Untitled.png"/>
          <p:cNvPicPr>
            <a:picLocks noChangeAspect="1" noChangeArrowheads="1"/>
          </p:cNvPicPr>
          <p:nvPr/>
        </p:nvPicPr>
        <p:blipFill>
          <a:blip r:embed="rId2" cstate="print"/>
          <a:srcRect l="41522" r="11765" b="41156"/>
          <a:stretch>
            <a:fillRect/>
          </a:stretch>
        </p:blipFill>
        <p:spPr bwMode="auto">
          <a:xfrm>
            <a:off x="2667000" y="3276600"/>
            <a:ext cx="2286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981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Tehnologija održavanja radijalnih bušilica III deo</vt:lpstr>
      <vt:lpstr> Tehnološki postupak opravke kućišta prenosnika</vt:lpstr>
      <vt:lpstr> Tehnološki postupak opravke kućišta prenosnika</vt:lpstr>
      <vt:lpstr>Tehnološki postupak obrade istrošenih vodećih kliznih površina kućišta radijalne bušilice brušenjem</vt:lpstr>
      <vt:lpstr> </vt:lpstr>
      <vt:lpstr>Tehnološki postupak obrade kućišta finim rendisanjem</vt:lpstr>
      <vt:lpstr> </vt:lpstr>
      <vt:lpstr> </vt:lpstr>
      <vt:lpstr> Tehnološki postupak opravke radnog vretena I čahure</vt:lpstr>
      <vt:lpstr> </vt:lpstr>
      <vt:lpstr> </vt:lpstr>
      <vt:lpstr> Podešavanje i regulisanje opravljene bušilice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održavanja radijalnih bušilica III deo</dc:title>
  <dc:creator>Nikola</dc:creator>
  <cp:lastModifiedBy>Nikola</cp:lastModifiedBy>
  <cp:revision>2</cp:revision>
  <dcterms:created xsi:type="dcterms:W3CDTF">2022-04-11T21:41:55Z</dcterms:created>
  <dcterms:modified xsi:type="dcterms:W3CDTF">2022-04-12T15:03:16Z</dcterms:modified>
</cp:coreProperties>
</file>