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9E6F-49DB-4A43-876B-9BB6B661C3DB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973D-FA9B-4715-8510-6149E29EF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9E6F-49DB-4A43-876B-9BB6B661C3DB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973D-FA9B-4715-8510-6149E29EF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9E6F-49DB-4A43-876B-9BB6B661C3DB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973D-FA9B-4715-8510-6149E29EF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9E6F-49DB-4A43-876B-9BB6B661C3DB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973D-FA9B-4715-8510-6149E29EF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9E6F-49DB-4A43-876B-9BB6B661C3DB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973D-FA9B-4715-8510-6149E29EF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9E6F-49DB-4A43-876B-9BB6B661C3DB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973D-FA9B-4715-8510-6149E29EF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9E6F-49DB-4A43-876B-9BB6B661C3DB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973D-FA9B-4715-8510-6149E29EF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9E6F-49DB-4A43-876B-9BB6B661C3DB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973D-FA9B-4715-8510-6149E29EF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9E6F-49DB-4A43-876B-9BB6B661C3DB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973D-FA9B-4715-8510-6149E29EF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9E6F-49DB-4A43-876B-9BB6B661C3DB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973D-FA9B-4715-8510-6149E29EF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9E6F-49DB-4A43-876B-9BB6B661C3DB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973D-FA9B-4715-8510-6149E29EF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29E6F-49DB-4A43-876B-9BB6B661C3DB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4973D-FA9B-4715-8510-6149E29EF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01000" cy="1470025"/>
          </a:xfrm>
        </p:spPr>
        <p:txBody>
          <a:bodyPr/>
          <a:lstStyle/>
          <a:p>
            <a:r>
              <a:rPr lang="sr-Latn-RS" dirty="0" smtClean="0"/>
              <a:t>Tehnologija održavanja </a:t>
            </a:r>
            <a:r>
              <a:rPr lang="en-US" dirty="0" err="1" smtClean="0"/>
              <a:t>glodalica</a:t>
            </a:r>
            <a:r>
              <a:rPr lang="en-US" dirty="0" smtClean="0"/>
              <a:t>    I </a:t>
            </a:r>
            <a:r>
              <a:rPr lang="en-US" dirty="0" err="1" smtClean="0"/>
              <a:t>deo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Nikola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486400"/>
            <a:ext cx="76962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 </a:t>
            </a:r>
            <a:r>
              <a:rPr lang="en-US" sz="3600" dirty="0" err="1" smtClean="0"/>
              <a:t>Tehnološki</a:t>
            </a:r>
            <a:r>
              <a:rPr lang="en-US" sz="3600" dirty="0" smtClean="0"/>
              <a:t> </a:t>
            </a:r>
            <a:r>
              <a:rPr lang="en-US" sz="3600" dirty="0" err="1" smtClean="0"/>
              <a:t>postupak</a:t>
            </a:r>
            <a:r>
              <a:rPr lang="en-US" sz="3600" dirty="0" smtClean="0"/>
              <a:t> </a:t>
            </a:r>
            <a:r>
              <a:rPr lang="en-US" sz="3600" dirty="0" err="1" smtClean="0"/>
              <a:t>popravke</a:t>
            </a:r>
            <a:r>
              <a:rPr lang="en-US" sz="3600" dirty="0" smtClean="0"/>
              <a:t> </a:t>
            </a:r>
            <a:r>
              <a:rPr lang="en-US" sz="3600" dirty="0" err="1" smtClean="0"/>
              <a:t>stuba</a:t>
            </a:r>
            <a:r>
              <a:rPr lang="en-US" sz="3600" dirty="0" smtClean="0"/>
              <a:t> </a:t>
            </a:r>
            <a:r>
              <a:rPr lang="en-US" sz="3600" dirty="0" err="1" smtClean="0"/>
              <a:t>glodalice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01000" cy="49831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dirty="0" err="1" smtClean="0"/>
              <a:t>Popravka</a:t>
            </a:r>
            <a:r>
              <a:rPr lang="en-US" sz="2800" dirty="0" smtClean="0"/>
              <a:t> </a:t>
            </a:r>
            <a:r>
              <a:rPr lang="en-US" sz="2800" dirty="0" err="1" smtClean="0"/>
              <a:t>istrošenih</a:t>
            </a:r>
            <a:r>
              <a:rPr lang="en-US" sz="2800" dirty="0" smtClean="0"/>
              <a:t> </a:t>
            </a:r>
            <a:r>
              <a:rPr lang="en-US" sz="2800" dirty="0" err="1" smtClean="0"/>
              <a:t>vodećih</a:t>
            </a:r>
            <a:r>
              <a:rPr lang="en-US" sz="2800" dirty="0" smtClean="0"/>
              <a:t> </a:t>
            </a:r>
            <a:r>
              <a:rPr lang="en-US" sz="2800" dirty="0" err="1" smtClean="0"/>
              <a:t>kliznih</a:t>
            </a:r>
            <a:r>
              <a:rPr lang="en-US" sz="2800" dirty="0" smtClean="0"/>
              <a:t> </a:t>
            </a:r>
            <a:r>
              <a:rPr lang="en-US" sz="2800" dirty="0" err="1" smtClean="0"/>
              <a:t>površina</a:t>
            </a:r>
            <a:r>
              <a:rPr lang="en-US" sz="2800" dirty="0" smtClean="0"/>
              <a:t> </a:t>
            </a:r>
            <a:r>
              <a:rPr lang="en-US" sz="2800" dirty="0" err="1" smtClean="0"/>
              <a:t>stuba</a:t>
            </a:r>
            <a:r>
              <a:rPr lang="en-US" sz="2800" dirty="0" smtClean="0"/>
              <a:t> </a:t>
            </a:r>
            <a:r>
              <a:rPr lang="en-US" sz="2800" dirty="0" err="1" smtClean="0"/>
              <a:t>glodalice</a:t>
            </a:r>
            <a:r>
              <a:rPr lang="en-US" sz="2800" dirty="0" smtClean="0"/>
              <a:t> se </a:t>
            </a:r>
            <a:r>
              <a:rPr lang="en-US" sz="2800" dirty="0" err="1" smtClean="0"/>
              <a:t>obavlja</a:t>
            </a:r>
            <a:r>
              <a:rPr lang="en-US" sz="2800" dirty="0" smtClean="0"/>
              <a:t>: </a:t>
            </a:r>
            <a:r>
              <a:rPr lang="en-US" sz="2800" dirty="0" err="1" smtClean="0"/>
              <a:t>grebanjem</a:t>
            </a:r>
            <a:r>
              <a:rPr lang="en-US" sz="2800" dirty="0" smtClean="0"/>
              <a:t>, </a:t>
            </a:r>
            <a:r>
              <a:rPr lang="en-US" sz="2800" dirty="0" err="1" smtClean="0"/>
              <a:t>finim</a:t>
            </a:r>
            <a:r>
              <a:rPr lang="en-US" sz="2800" dirty="0" smtClean="0"/>
              <a:t> </a:t>
            </a:r>
            <a:r>
              <a:rPr lang="en-US" sz="2800" dirty="0" err="1" smtClean="0"/>
              <a:t>rendisanjem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dugohodnoj</a:t>
            </a:r>
            <a:r>
              <a:rPr lang="en-US" sz="2800" dirty="0" smtClean="0"/>
              <a:t> </a:t>
            </a:r>
            <a:r>
              <a:rPr lang="en-US" sz="2800" dirty="0" err="1" smtClean="0"/>
              <a:t>rendisaljki</a:t>
            </a:r>
            <a:r>
              <a:rPr lang="en-US" sz="2800" dirty="0" smtClean="0"/>
              <a:t>, </a:t>
            </a:r>
            <a:r>
              <a:rPr lang="en-US" sz="2800" dirty="0" err="1" smtClean="0"/>
              <a:t>brušenjem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kombinovano</a:t>
            </a:r>
            <a:r>
              <a:rPr lang="en-US" sz="2800" dirty="0" smtClean="0"/>
              <a:t>. </a:t>
            </a:r>
            <a:endParaRPr lang="sr-Latn-RS" sz="2800" dirty="0" smtClean="0"/>
          </a:p>
          <a:p>
            <a:pPr algn="just"/>
            <a:r>
              <a:rPr lang="en-US" sz="2800" dirty="0" err="1" smtClean="0"/>
              <a:t>Izbor</a:t>
            </a:r>
            <a:r>
              <a:rPr lang="en-US" sz="2800" dirty="0" smtClean="0"/>
              <a:t> </a:t>
            </a:r>
            <a:r>
              <a:rPr lang="en-US" sz="2800" dirty="0" err="1" smtClean="0"/>
              <a:t>tehnologije</a:t>
            </a:r>
            <a:r>
              <a:rPr lang="en-US" sz="2800" dirty="0" smtClean="0"/>
              <a:t> </a:t>
            </a:r>
            <a:r>
              <a:rPr lang="en-US" sz="2800" dirty="0" err="1" smtClean="0"/>
              <a:t>zavisi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stepena</a:t>
            </a:r>
            <a:r>
              <a:rPr lang="en-US" sz="2800" dirty="0" smtClean="0"/>
              <a:t> </a:t>
            </a:r>
            <a:r>
              <a:rPr lang="en-US" sz="2800" dirty="0" err="1" smtClean="0"/>
              <a:t>istrošenosti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stepena</a:t>
            </a:r>
            <a:r>
              <a:rPr lang="en-US" sz="2800" dirty="0" smtClean="0"/>
              <a:t> </a:t>
            </a:r>
            <a:r>
              <a:rPr lang="en-US" sz="2800" dirty="0" err="1" smtClean="0"/>
              <a:t>opremljenosti</a:t>
            </a:r>
            <a:r>
              <a:rPr lang="en-US" sz="2800" dirty="0" smtClean="0"/>
              <a:t> </a:t>
            </a:r>
            <a:r>
              <a:rPr lang="en-US" sz="2800" dirty="0" err="1" smtClean="0"/>
              <a:t>radionica</a:t>
            </a:r>
            <a:r>
              <a:rPr lang="en-US" sz="2800" dirty="0" smtClean="0"/>
              <a:t> </a:t>
            </a:r>
            <a:r>
              <a:rPr lang="en-US" sz="2800" dirty="0" err="1" smtClean="0"/>
              <a:t>sistema</a:t>
            </a:r>
            <a:r>
              <a:rPr lang="en-US" sz="2800" dirty="0" smtClean="0"/>
              <a:t> </a:t>
            </a:r>
            <a:r>
              <a:rPr lang="en-US" sz="2800" dirty="0" err="1" smtClean="0"/>
              <a:t>održavanja</a:t>
            </a:r>
            <a:r>
              <a:rPr lang="en-US" sz="2800" dirty="0" smtClean="0"/>
              <a:t>. </a:t>
            </a:r>
            <a:r>
              <a:rPr lang="en-US" sz="2800" dirty="0" err="1" smtClean="0"/>
              <a:t>Grebanje</a:t>
            </a:r>
            <a:r>
              <a:rPr lang="en-US" sz="2800" dirty="0" smtClean="0"/>
              <a:t> se </a:t>
            </a:r>
            <a:r>
              <a:rPr lang="en-US" sz="2800" dirty="0" err="1" smtClean="0"/>
              <a:t>primenjuje</a:t>
            </a:r>
            <a:r>
              <a:rPr lang="en-US" sz="2800" dirty="0" smtClean="0"/>
              <a:t> </a:t>
            </a:r>
            <a:r>
              <a:rPr lang="en-US" sz="2800" dirty="0" err="1" smtClean="0"/>
              <a:t>pri</a:t>
            </a:r>
            <a:r>
              <a:rPr lang="en-US" sz="2800" dirty="0" smtClean="0"/>
              <a:t> </a:t>
            </a:r>
            <a:r>
              <a:rPr lang="en-US" sz="2800" dirty="0" err="1" smtClean="0"/>
              <a:t>manjoj</a:t>
            </a:r>
            <a:r>
              <a:rPr lang="en-US" sz="2800" dirty="0" smtClean="0"/>
              <a:t> </a:t>
            </a:r>
            <a:r>
              <a:rPr lang="en-US" sz="2800" dirty="0" err="1" smtClean="0"/>
              <a:t>istrošenosti-manjoj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en-US" sz="2800" dirty="0" smtClean="0"/>
              <a:t> 0,2mm</a:t>
            </a:r>
            <a:r>
              <a:rPr lang="en-US" sz="2800" dirty="0" smtClean="0"/>
              <a:t>.</a:t>
            </a:r>
            <a:endParaRPr lang="sr-Latn-RS" sz="2800" dirty="0" smtClean="0"/>
          </a:p>
          <a:p>
            <a:pPr algn="just"/>
            <a:r>
              <a:rPr lang="en-US" sz="2800" dirty="0" smtClean="0"/>
              <a:t>Pre </a:t>
            </a:r>
            <a:r>
              <a:rPr lang="en-US" sz="2800" dirty="0" err="1" smtClean="0"/>
              <a:t>demontaže</a:t>
            </a:r>
            <a:r>
              <a:rPr lang="en-US" sz="2800" dirty="0" smtClean="0"/>
              <a:t> </a:t>
            </a:r>
            <a:r>
              <a:rPr lang="en-US" sz="2800" dirty="0" err="1" smtClean="0"/>
              <a:t>stuba</a:t>
            </a:r>
            <a:r>
              <a:rPr lang="en-US" sz="2800" dirty="0" smtClean="0"/>
              <a:t> </a:t>
            </a:r>
            <a:r>
              <a:rPr lang="en-US" sz="2800" dirty="0" err="1" smtClean="0"/>
              <a:t>neophodno</a:t>
            </a:r>
            <a:r>
              <a:rPr lang="en-US" sz="2800" dirty="0" smtClean="0"/>
              <a:t> je </a:t>
            </a:r>
            <a:r>
              <a:rPr lang="en-US" sz="2800" dirty="0" err="1" smtClean="0"/>
              <a:t>izvršiti</a:t>
            </a:r>
            <a:r>
              <a:rPr lang="en-US" sz="2800" dirty="0" smtClean="0"/>
              <a:t> </a:t>
            </a:r>
            <a:r>
              <a:rPr lang="en-US" sz="2800" dirty="0" err="1" smtClean="0"/>
              <a:t>proveru</a:t>
            </a:r>
            <a:r>
              <a:rPr lang="en-US" sz="2800" dirty="0" smtClean="0"/>
              <a:t> </a:t>
            </a:r>
            <a:r>
              <a:rPr lang="en-US" sz="2800" dirty="0" err="1" smtClean="0"/>
              <a:t>normalnosti</a:t>
            </a:r>
            <a:r>
              <a:rPr lang="en-US" sz="2800" dirty="0" smtClean="0"/>
              <a:t> </a:t>
            </a:r>
            <a:r>
              <a:rPr lang="en-US" sz="2800" dirty="0" err="1" smtClean="0"/>
              <a:t>radnog</a:t>
            </a:r>
            <a:r>
              <a:rPr lang="en-US" sz="2800" dirty="0" smtClean="0"/>
              <a:t> </a:t>
            </a:r>
            <a:r>
              <a:rPr lang="en-US" sz="2800" dirty="0" err="1" smtClean="0"/>
              <a:t>vretena</a:t>
            </a:r>
            <a:r>
              <a:rPr lang="en-US" sz="2800" dirty="0" smtClean="0"/>
              <a:t> u </a:t>
            </a:r>
            <a:r>
              <a:rPr lang="en-US" sz="2800" dirty="0" err="1" smtClean="0"/>
              <a:t>odnosu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ogledalo</a:t>
            </a:r>
            <a:r>
              <a:rPr lang="en-US" sz="2800" dirty="0" smtClean="0"/>
              <a:t> (1) </a:t>
            </a:r>
            <a:r>
              <a:rPr lang="en-US" sz="2800" dirty="0" err="1" smtClean="0"/>
              <a:t>vodeće</a:t>
            </a:r>
            <a:r>
              <a:rPr lang="en-US" sz="2800" dirty="0" smtClean="0"/>
              <a:t> </a:t>
            </a:r>
            <a:r>
              <a:rPr lang="en-US" sz="2800" dirty="0" err="1" smtClean="0"/>
              <a:t>klizne</a:t>
            </a:r>
            <a:r>
              <a:rPr lang="en-US" sz="2800" dirty="0" smtClean="0"/>
              <a:t> </a:t>
            </a:r>
            <a:r>
              <a:rPr lang="en-US" sz="2800" dirty="0" err="1" smtClean="0"/>
              <a:t>površine</a:t>
            </a:r>
            <a:r>
              <a:rPr lang="en-US" sz="2800" dirty="0" smtClean="0"/>
              <a:t>. </a:t>
            </a:r>
            <a:r>
              <a:rPr lang="en-US" sz="2800" dirty="0" err="1" smtClean="0"/>
              <a:t>Kada</a:t>
            </a:r>
            <a:r>
              <a:rPr lang="en-US" sz="2800" dirty="0" smtClean="0"/>
              <a:t> je </a:t>
            </a:r>
            <a:r>
              <a:rPr lang="en-US" sz="2800" dirty="0" err="1" smtClean="0"/>
              <a:t>odstupanje</a:t>
            </a:r>
            <a:r>
              <a:rPr lang="en-US" sz="2800" dirty="0" smtClean="0"/>
              <a:t> </a:t>
            </a:r>
            <a:r>
              <a:rPr lang="en-US" sz="2800" dirty="0" err="1" smtClean="0"/>
              <a:t>veće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en-US" sz="2800" dirty="0" smtClean="0"/>
              <a:t> 0,015/300 mm, </a:t>
            </a:r>
            <a:r>
              <a:rPr lang="en-US" sz="2800" dirty="0" err="1" smtClean="0"/>
              <a:t>preporučuje</a:t>
            </a:r>
            <a:r>
              <a:rPr lang="en-US" sz="2800" dirty="0" smtClean="0"/>
              <a:t> se </a:t>
            </a:r>
            <a:r>
              <a:rPr lang="en-US" sz="2800" dirty="0" err="1" smtClean="0"/>
              <a:t>grebanje</a:t>
            </a:r>
            <a:r>
              <a:rPr lang="en-US" sz="2800" dirty="0" smtClean="0"/>
              <a:t> </a:t>
            </a:r>
            <a:r>
              <a:rPr lang="en-US" sz="2800" dirty="0" err="1" smtClean="0"/>
              <a:t>baznih</a:t>
            </a:r>
            <a:r>
              <a:rPr lang="en-US" sz="2800" dirty="0" smtClean="0"/>
              <a:t> </a:t>
            </a:r>
            <a:r>
              <a:rPr lang="en-US" sz="2800" dirty="0" err="1" smtClean="0"/>
              <a:t>repernih</a:t>
            </a:r>
            <a:r>
              <a:rPr lang="en-US" sz="2800" dirty="0" smtClean="0"/>
              <a:t> </a:t>
            </a:r>
            <a:r>
              <a:rPr lang="en-US" sz="2800" dirty="0" err="1" smtClean="0"/>
              <a:t>površina</a:t>
            </a:r>
            <a:r>
              <a:rPr lang="en-US" sz="2800" dirty="0" smtClean="0"/>
              <a:t> (K), </a:t>
            </a:r>
            <a:r>
              <a:rPr lang="en-US" sz="2800" dirty="0" err="1" smtClean="0"/>
              <a:t>raspoređenih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najvećem</a:t>
            </a:r>
            <a:r>
              <a:rPr lang="en-US" sz="2800" dirty="0" smtClean="0"/>
              <a:t> </a:t>
            </a:r>
            <a:r>
              <a:rPr lang="en-US" sz="2800" dirty="0" err="1" smtClean="0"/>
              <a:t>prečniku</a:t>
            </a:r>
            <a:r>
              <a:rPr lang="en-US" sz="2800" dirty="0" smtClean="0"/>
              <a:t>.</a:t>
            </a:r>
          </a:p>
          <a:p>
            <a:pPr algn="just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 smtClean="0"/>
              <a:t>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390"/>
          <a:stretch>
            <a:fillRect/>
          </a:stretch>
        </p:blipFill>
        <p:spPr bwMode="auto">
          <a:xfrm>
            <a:off x="1219200" y="304800"/>
            <a:ext cx="7467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868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Tehnološki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obrade</a:t>
            </a:r>
            <a:r>
              <a:rPr lang="en-US" dirty="0" smtClean="0"/>
              <a:t> </a:t>
            </a:r>
            <a:r>
              <a:rPr lang="en-US" dirty="0" err="1" smtClean="0"/>
              <a:t>grebanjem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err="1" smtClean="0"/>
              <a:t>Tehnološki</a:t>
            </a:r>
            <a:r>
              <a:rPr lang="en-US" sz="3400" dirty="0" smtClean="0"/>
              <a:t> </a:t>
            </a:r>
            <a:r>
              <a:rPr lang="en-US" sz="3400" dirty="0" err="1" smtClean="0"/>
              <a:t>postupak</a:t>
            </a:r>
            <a:r>
              <a:rPr lang="en-US" sz="3400" dirty="0" smtClean="0"/>
              <a:t> </a:t>
            </a:r>
            <a:r>
              <a:rPr lang="en-US" sz="3400" dirty="0" err="1" smtClean="0"/>
              <a:t>obrade</a:t>
            </a:r>
            <a:r>
              <a:rPr lang="en-US" sz="3400" dirty="0" smtClean="0"/>
              <a:t> </a:t>
            </a:r>
            <a:r>
              <a:rPr lang="en-US" sz="3400" dirty="0" err="1" smtClean="0"/>
              <a:t>grebanjem</a:t>
            </a:r>
            <a:r>
              <a:rPr lang="en-US" sz="3400" dirty="0" smtClean="0"/>
              <a:t> </a:t>
            </a:r>
            <a:r>
              <a:rPr lang="en-US" sz="3400" dirty="0" err="1" smtClean="0"/>
              <a:t>istrošenih</a:t>
            </a:r>
            <a:r>
              <a:rPr lang="en-US" sz="3400" dirty="0" smtClean="0"/>
              <a:t> </a:t>
            </a:r>
            <a:r>
              <a:rPr lang="en-US" sz="3400" dirty="0" err="1" smtClean="0"/>
              <a:t>vodećih</a:t>
            </a:r>
            <a:r>
              <a:rPr lang="en-US" sz="3400" dirty="0" smtClean="0"/>
              <a:t> </a:t>
            </a:r>
            <a:r>
              <a:rPr lang="en-US" sz="3400" dirty="0" err="1" smtClean="0"/>
              <a:t>kliznih</a:t>
            </a:r>
            <a:r>
              <a:rPr lang="en-US" sz="3400" dirty="0" smtClean="0"/>
              <a:t> </a:t>
            </a:r>
            <a:r>
              <a:rPr lang="en-US" sz="3400" dirty="0" err="1" smtClean="0"/>
              <a:t>površina</a:t>
            </a:r>
            <a:r>
              <a:rPr lang="en-US" sz="3400" dirty="0" smtClean="0"/>
              <a:t> </a:t>
            </a:r>
            <a:r>
              <a:rPr lang="en-US" sz="3400" dirty="0" err="1" smtClean="0"/>
              <a:t>stuba</a:t>
            </a:r>
            <a:r>
              <a:rPr lang="en-US" sz="3400" dirty="0" smtClean="0"/>
              <a:t> </a:t>
            </a:r>
            <a:r>
              <a:rPr lang="en-US" sz="3400" dirty="0" err="1" smtClean="0"/>
              <a:t>glodalice</a:t>
            </a:r>
            <a:r>
              <a:rPr lang="en-US" sz="3400" dirty="0" smtClean="0"/>
              <a:t> </a:t>
            </a:r>
            <a:r>
              <a:rPr lang="en-US" sz="3400" dirty="0" err="1" smtClean="0"/>
              <a:t>ide</a:t>
            </a:r>
            <a:r>
              <a:rPr lang="en-US" sz="3400" dirty="0" smtClean="0"/>
              <a:t> </a:t>
            </a:r>
            <a:r>
              <a:rPr lang="en-US" sz="3400" dirty="0" err="1" smtClean="0"/>
              <a:t>sledećim</a:t>
            </a:r>
            <a:r>
              <a:rPr lang="en-US" sz="3400" dirty="0" smtClean="0"/>
              <a:t> </a:t>
            </a:r>
            <a:r>
              <a:rPr lang="en-US" sz="3400" dirty="0" err="1" smtClean="0"/>
              <a:t>redosledom</a:t>
            </a:r>
            <a:r>
              <a:rPr lang="en-US" sz="3400" dirty="0" smtClean="0"/>
              <a:t>: </a:t>
            </a:r>
            <a:endParaRPr lang="sr-Latn-RS" sz="3400" dirty="0" smtClean="0"/>
          </a:p>
          <a:p>
            <a:pPr>
              <a:buNone/>
            </a:pPr>
            <a:endParaRPr lang="en-US" sz="1600" dirty="0" smtClean="0"/>
          </a:p>
          <a:p>
            <a:pPr marL="514350" indent="-514350" algn="just">
              <a:buAutoNum type="arabicPeriod"/>
            </a:pPr>
            <a:r>
              <a:rPr lang="en-US" sz="3400" dirty="0" err="1" smtClean="0"/>
              <a:t>Staviti</a:t>
            </a:r>
            <a:r>
              <a:rPr lang="en-US" sz="3400" dirty="0" smtClean="0"/>
              <a:t> </a:t>
            </a:r>
            <a:r>
              <a:rPr lang="en-US" sz="3400" dirty="0" smtClean="0"/>
              <a:t>stub </a:t>
            </a:r>
            <a:r>
              <a:rPr lang="en-US" sz="3400" dirty="0" err="1" smtClean="0"/>
              <a:t>glodalice</a:t>
            </a:r>
            <a:r>
              <a:rPr lang="en-US" sz="3400" dirty="0" smtClean="0"/>
              <a:t> </a:t>
            </a:r>
            <a:r>
              <a:rPr lang="en-US" sz="3400" dirty="0" err="1" smtClean="0"/>
              <a:t>na</a:t>
            </a:r>
            <a:r>
              <a:rPr lang="en-US" sz="3400" dirty="0" smtClean="0"/>
              <a:t> </a:t>
            </a:r>
            <a:r>
              <a:rPr lang="en-US" sz="3400" dirty="0" err="1" smtClean="0"/>
              <a:t>radni</a:t>
            </a:r>
            <a:r>
              <a:rPr lang="en-US" sz="3400" dirty="0" smtClean="0"/>
              <a:t> </a:t>
            </a:r>
            <a:r>
              <a:rPr lang="en-US" sz="3400" dirty="0" err="1" smtClean="0"/>
              <a:t>sto</a:t>
            </a:r>
            <a:r>
              <a:rPr lang="en-US" sz="3400" dirty="0" smtClean="0"/>
              <a:t>,</a:t>
            </a:r>
            <a:endParaRPr lang="sr-Latn-RS" sz="3400" dirty="0" smtClean="0"/>
          </a:p>
          <a:p>
            <a:pPr marL="514350" indent="-514350" algn="just">
              <a:buAutoNum type="arabicPeriod"/>
            </a:pPr>
            <a:r>
              <a:rPr lang="en-US" sz="3400" dirty="0" err="1" smtClean="0"/>
              <a:t>Dovesti</a:t>
            </a:r>
            <a:r>
              <a:rPr lang="en-US" sz="3400" dirty="0" smtClean="0"/>
              <a:t> </a:t>
            </a:r>
            <a:r>
              <a:rPr lang="en-US" sz="3400" dirty="0" smtClean="0"/>
              <a:t>stub u </a:t>
            </a:r>
            <a:r>
              <a:rPr lang="en-US" sz="3400" dirty="0" err="1" smtClean="0"/>
              <a:t>vodoravan</a:t>
            </a:r>
            <a:r>
              <a:rPr lang="en-US" sz="3400" dirty="0" smtClean="0"/>
              <a:t> </a:t>
            </a:r>
            <a:r>
              <a:rPr lang="en-US" sz="3400" dirty="0" err="1" smtClean="0"/>
              <a:t>položaj</a:t>
            </a:r>
            <a:r>
              <a:rPr lang="en-US" sz="3400" dirty="0" smtClean="0"/>
              <a:t>, </a:t>
            </a:r>
            <a:r>
              <a:rPr lang="en-US" sz="3400" dirty="0" err="1" smtClean="0"/>
              <a:t>tako</a:t>
            </a:r>
            <a:r>
              <a:rPr lang="en-US" sz="3400" dirty="0" smtClean="0"/>
              <a:t> </a:t>
            </a:r>
            <a:r>
              <a:rPr lang="en-US" sz="3400" dirty="0" err="1" smtClean="0"/>
              <a:t>da</a:t>
            </a:r>
            <a:r>
              <a:rPr lang="en-US" sz="3400" dirty="0" smtClean="0"/>
              <a:t> </a:t>
            </a:r>
            <a:r>
              <a:rPr lang="en-US" sz="3400" dirty="0" err="1" smtClean="0"/>
              <a:t>istrošena</a:t>
            </a:r>
            <a:r>
              <a:rPr lang="en-US" sz="3400" dirty="0" smtClean="0"/>
              <a:t> </a:t>
            </a:r>
            <a:r>
              <a:rPr lang="en-US" sz="3400" dirty="0" err="1" smtClean="0"/>
              <a:t>površina</a:t>
            </a:r>
            <a:r>
              <a:rPr lang="en-US" sz="3400" dirty="0" smtClean="0"/>
              <a:t> (1) </a:t>
            </a:r>
            <a:r>
              <a:rPr lang="en-US" sz="3400" dirty="0" err="1" smtClean="0"/>
              <a:t>dođe</a:t>
            </a:r>
            <a:r>
              <a:rPr lang="en-US" sz="3400" dirty="0" smtClean="0"/>
              <a:t> </a:t>
            </a:r>
            <a:r>
              <a:rPr lang="en-US" sz="3400" dirty="0" err="1" smtClean="0"/>
              <a:t>sa</a:t>
            </a:r>
            <a:r>
              <a:rPr lang="en-US" sz="3400" dirty="0" smtClean="0"/>
              <a:t> </a:t>
            </a:r>
            <a:r>
              <a:rPr lang="en-US" sz="3400" dirty="0" err="1" smtClean="0"/>
              <a:t>gornje</a:t>
            </a:r>
            <a:r>
              <a:rPr lang="en-US" sz="3400" dirty="0" smtClean="0"/>
              <a:t> </a:t>
            </a:r>
            <a:r>
              <a:rPr lang="en-US" sz="3400" dirty="0" err="1" smtClean="0"/>
              <a:t>strane</a:t>
            </a:r>
            <a:r>
              <a:rPr lang="en-US" sz="3400" dirty="0" smtClean="0"/>
              <a:t>,</a:t>
            </a:r>
            <a:endParaRPr lang="sr-Latn-RS" sz="3400" dirty="0" smtClean="0"/>
          </a:p>
          <a:p>
            <a:pPr marL="514350" indent="-514350" algn="just">
              <a:buAutoNum type="arabicPeriod"/>
            </a:pPr>
            <a:r>
              <a:rPr lang="en-US" sz="3400" dirty="0" err="1" smtClean="0"/>
              <a:t>Libelom</a:t>
            </a:r>
            <a:r>
              <a:rPr lang="en-US" sz="3400" dirty="0" smtClean="0"/>
              <a:t> </a:t>
            </a:r>
            <a:r>
              <a:rPr lang="en-US" sz="3400" dirty="0" err="1" smtClean="0"/>
              <a:t>proveriti</a:t>
            </a:r>
            <a:r>
              <a:rPr lang="en-US" sz="3400" dirty="0" smtClean="0"/>
              <a:t> </a:t>
            </a:r>
            <a:r>
              <a:rPr lang="en-US" sz="3400" dirty="0" err="1" smtClean="0"/>
              <a:t>vodoravnost</a:t>
            </a:r>
            <a:r>
              <a:rPr lang="en-US" sz="3400" dirty="0" smtClean="0"/>
              <a:t> u </a:t>
            </a:r>
            <a:r>
              <a:rPr lang="en-US" sz="3400" dirty="0" err="1" smtClean="0"/>
              <a:t>poprečnom</a:t>
            </a:r>
            <a:r>
              <a:rPr lang="en-US" sz="3400" dirty="0" smtClean="0"/>
              <a:t> </a:t>
            </a:r>
            <a:r>
              <a:rPr lang="en-US" sz="3400" dirty="0" err="1" smtClean="0"/>
              <a:t>i</a:t>
            </a:r>
            <a:r>
              <a:rPr lang="en-US" sz="3400" dirty="0" smtClean="0"/>
              <a:t> </a:t>
            </a:r>
            <a:r>
              <a:rPr lang="en-US" sz="3400" dirty="0" err="1" smtClean="0"/>
              <a:t>uzdužnom</a:t>
            </a:r>
            <a:r>
              <a:rPr lang="en-US" sz="3400" dirty="0" smtClean="0"/>
              <a:t> </a:t>
            </a:r>
            <a:r>
              <a:rPr lang="en-US" sz="3400" dirty="0" err="1" smtClean="0"/>
              <a:t>pravcu</a:t>
            </a:r>
            <a:r>
              <a:rPr lang="en-US" sz="3400" dirty="0" smtClean="0"/>
              <a:t>(</a:t>
            </a:r>
            <a:r>
              <a:rPr lang="en-US" sz="3400" dirty="0" err="1" smtClean="0"/>
              <a:t>na</a:t>
            </a:r>
            <a:r>
              <a:rPr lang="en-US" sz="3400" dirty="0" smtClean="0"/>
              <a:t> </a:t>
            </a:r>
            <a:r>
              <a:rPr lang="en-US" sz="3400" dirty="0" err="1" smtClean="0"/>
              <a:t>donjem</a:t>
            </a:r>
            <a:r>
              <a:rPr lang="en-US" sz="3400" dirty="0" smtClean="0"/>
              <a:t> </a:t>
            </a:r>
            <a:r>
              <a:rPr lang="en-US" sz="3400" dirty="0" err="1" smtClean="0"/>
              <a:t>i</a:t>
            </a:r>
            <a:r>
              <a:rPr lang="en-US" sz="3400" dirty="0" smtClean="0"/>
              <a:t> </a:t>
            </a:r>
            <a:r>
              <a:rPr lang="en-US" sz="3400" dirty="0" err="1" smtClean="0"/>
              <a:t>gornjem</a:t>
            </a:r>
            <a:r>
              <a:rPr lang="en-US" sz="3400" dirty="0" smtClean="0"/>
              <a:t> </a:t>
            </a:r>
            <a:r>
              <a:rPr lang="en-US" sz="3400" dirty="0" err="1" smtClean="0"/>
              <a:t>kraju</a:t>
            </a:r>
            <a:r>
              <a:rPr lang="en-US" sz="3400" dirty="0" smtClean="0"/>
              <a:t> </a:t>
            </a:r>
            <a:r>
              <a:rPr lang="en-US" sz="3400" dirty="0" err="1" smtClean="0"/>
              <a:t>koji</a:t>
            </a:r>
            <a:r>
              <a:rPr lang="en-US" sz="3400" dirty="0" smtClean="0"/>
              <a:t> </a:t>
            </a:r>
            <a:r>
              <a:rPr lang="en-US" sz="3400" dirty="0" err="1" smtClean="0"/>
              <a:t>su</a:t>
            </a:r>
            <a:r>
              <a:rPr lang="en-US" sz="3400" dirty="0" smtClean="0"/>
              <a:t> </a:t>
            </a:r>
            <a:r>
              <a:rPr lang="en-US" sz="3400" dirty="0" err="1" smtClean="0"/>
              <a:t>manje</a:t>
            </a:r>
            <a:r>
              <a:rPr lang="en-US" sz="3400" dirty="0" smtClean="0"/>
              <a:t> </a:t>
            </a:r>
            <a:r>
              <a:rPr lang="en-US" sz="3400" dirty="0" err="1" smtClean="0"/>
              <a:t>istrošeni</a:t>
            </a:r>
            <a:r>
              <a:rPr lang="en-US" sz="3400" dirty="0" smtClean="0"/>
              <a:t>). </a:t>
            </a:r>
            <a:r>
              <a:rPr lang="en-US" sz="3400" dirty="0" err="1" smtClean="0"/>
              <a:t>Dozvoljeno</a:t>
            </a:r>
            <a:r>
              <a:rPr lang="en-US" sz="3400" dirty="0" smtClean="0"/>
              <a:t> </a:t>
            </a:r>
            <a:r>
              <a:rPr lang="en-US" sz="3400" dirty="0" err="1" smtClean="0"/>
              <a:t>odstupanje</a:t>
            </a:r>
            <a:r>
              <a:rPr lang="en-US" sz="3400" dirty="0" smtClean="0"/>
              <a:t> je </a:t>
            </a:r>
            <a:r>
              <a:rPr lang="en-US" sz="3400" dirty="0" err="1" smtClean="0"/>
              <a:t>manje</a:t>
            </a:r>
            <a:r>
              <a:rPr lang="en-US" sz="3400" dirty="0" smtClean="0"/>
              <a:t> </a:t>
            </a:r>
            <a:r>
              <a:rPr lang="en-US" sz="3400" dirty="0" err="1" smtClean="0"/>
              <a:t>od</a:t>
            </a:r>
            <a:r>
              <a:rPr lang="en-US" sz="3400" dirty="0" smtClean="0"/>
              <a:t> 0,02/1.00 mm u </a:t>
            </a:r>
            <a:r>
              <a:rPr lang="en-US" sz="3400" dirty="0" err="1" smtClean="0"/>
              <a:t>oba</a:t>
            </a:r>
            <a:r>
              <a:rPr lang="en-US" sz="3400" dirty="0" smtClean="0"/>
              <a:t> </a:t>
            </a:r>
            <a:r>
              <a:rPr lang="en-US" sz="3400" dirty="0" err="1" smtClean="0"/>
              <a:t>pravca</a:t>
            </a:r>
            <a:r>
              <a:rPr lang="en-US" sz="3400" dirty="0" smtClean="0"/>
              <a:t> (dobra </a:t>
            </a:r>
            <a:r>
              <a:rPr lang="en-US" sz="3400" dirty="0" err="1" smtClean="0"/>
              <a:t>vodoravnost</a:t>
            </a:r>
            <a:r>
              <a:rPr lang="en-US" sz="3400" dirty="0" smtClean="0"/>
              <a:t> </a:t>
            </a:r>
            <a:r>
              <a:rPr lang="en-US" sz="3400" dirty="0" err="1" smtClean="0"/>
              <a:t>stvara</a:t>
            </a:r>
            <a:r>
              <a:rPr lang="en-US" sz="3400" dirty="0" smtClean="0"/>
              <a:t> </a:t>
            </a:r>
            <a:r>
              <a:rPr lang="en-US" sz="3400" dirty="0" err="1" smtClean="0"/>
              <a:t>uslove</a:t>
            </a:r>
            <a:r>
              <a:rPr lang="en-US" sz="3400" dirty="0" smtClean="0"/>
              <a:t> </a:t>
            </a:r>
            <a:r>
              <a:rPr lang="en-US" sz="3400" dirty="0" err="1" smtClean="0"/>
              <a:t>za</a:t>
            </a:r>
            <a:r>
              <a:rPr lang="en-US" sz="3400" dirty="0" smtClean="0"/>
              <a:t> </a:t>
            </a:r>
            <a:r>
              <a:rPr lang="en-US" sz="3400" dirty="0" err="1" smtClean="0"/>
              <a:t>kvalitetnu</a:t>
            </a:r>
            <a:r>
              <a:rPr lang="en-US" sz="3400" dirty="0" smtClean="0"/>
              <a:t> </a:t>
            </a:r>
            <a:r>
              <a:rPr lang="en-US" sz="3400" dirty="0" err="1" smtClean="0"/>
              <a:t>proveru</a:t>
            </a:r>
            <a:r>
              <a:rPr lang="en-US" sz="3400" dirty="0" smtClean="0"/>
              <a:t>),</a:t>
            </a:r>
            <a:endParaRPr lang="sr-Latn-RS" sz="3400" dirty="0" smtClean="0"/>
          </a:p>
          <a:p>
            <a:pPr marL="514350" indent="-514350" algn="just">
              <a:buAutoNum type="arabicPeriod"/>
            </a:pPr>
            <a:r>
              <a:rPr lang="en-US" sz="3400" dirty="0" err="1" smtClean="0"/>
              <a:t>Grebati</a:t>
            </a:r>
            <a:r>
              <a:rPr lang="en-US" sz="3400" dirty="0" smtClean="0"/>
              <a:t> </a:t>
            </a:r>
            <a:r>
              <a:rPr lang="en-US" sz="3400" dirty="0" err="1" smtClean="0"/>
              <a:t>istrošenu</a:t>
            </a:r>
            <a:r>
              <a:rPr lang="en-US" sz="3400" dirty="0" smtClean="0"/>
              <a:t> </a:t>
            </a:r>
            <a:r>
              <a:rPr lang="en-US" sz="3400" dirty="0" err="1" smtClean="0"/>
              <a:t>površinu</a:t>
            </a:r>
            <a:r>
              <a:rPr lang="en-US" sz="3400" dirty="0" smtClean="0"/>
              <a:t> (1) do </a:t>
            </a:r>
            <a:r>
              <a:rPr lang="en-US" sz="3400" dirty="0" err="1" smtClean="0"/>
              <a:t>nestanka</a:t>
            </a:r>
            <a:r>
              <a:rPr lang="en-US" sz="3400" dirty="0" smtClean="0"/>
              <a:t> </a:t>
            </a:r>
            <a:r>
              <a:rPr lang="en-US" sz="3400" dirty="0" err="1" smtClean="0"/>
              <a:t>istrošenosti</a:t>
            </a:r>
            <a:r>
              <a:rPr lang="en-US" sz="3400" dirty="0" smtClean="0"/>
              <a:t>. </a:t>
            </a:r>
            <a:r>
              <a:rPr lang="en-US" sz="3400" dirty="0" err="1" smtClean="0"/>
              <a:t>Proveru</a:t>
            </a:r>
            <a:r>
              <a:rPr lang="en-US" sz="3400" dirty="0" smtClean="0"/>
              <a:t> </a:t>
            </a:r>
            <a:r>
              <a:rPr lang="en-US" sz="3400" dirty="0" err="1" smtClean="0"/>
              <a:t>pravosti</a:t>
            </a:r>
            <a:r>
              <a:rPr lang="en-US" sz="3400" dirty="0" smtClean="0"/>
              <a:t> </a:t>
            </a:r>
            <a:r>
              <a:rPr lang="en-US" sz="3400" dirty="0" err="1" smtClean="0"/>
              <a:t>izvršiti</a:t>
            </a:r>
            <a:r>
              <a:rPr lang="en-US" sz="3400" dirty="0" smtClean="0"/>
              <a:t> </a:t>
            </a:r>
            <a:r>
              <a:rPr lang="en-US" sz="3400" dirty="0" err="1" smtClean="0"/>
              <a:t>lenjirom</a:t>
            </a:r>
            <a:r>
              <a:rPr lang="en-US" sz="3400" dirty="0" smtClean="0"/>
              <a:t>, a </a:t>
            </a:r>
            <a:r>
              <a:rPr lang="en-US" sz="3400" dirty="0" err="1" smtClean="0"/>
              <a:t>ravnosti</a:t>
            </a:r>
            <a:r>
              <a:rPr lang="en-US" sz="3400" dirty="0" smtClean="0"/>
              <a:t> </a:t>
            </a:r>
            <a:r>
              <a:rPr lang="en-US" sz="3400" dirty="0" err="1" smtClean="0"/>
              <a:t>površinskim</a:t>
            </a:r>
            <a:r>
              <a:rPr lang="en-US" sz="3400" dirty="0" smtClean="0"/>
              <a:t> </a:t>
            </a:r>
            <a:r>
              <a:rPr lang="en-US" sz="3400" dirty="0" err="1" smtClean="0"/>
              <a:t>lenjirom</a:t>
            </a:r>
            <a:r>
              <a:rPr lang="en-US" sz="3400" dirty="0" smtClean="0"/>
              <a:t>. </a:t>
            </a:r>
            <a:r>
              <a:rPr lang="en-US" sz="3400" dirty="0" err="1" smtClean="0"/>
              <a:t>Dozvoljeno</a:t>
            </a:r>
            <a:r>
              <a:rPr lang="en-US" sz="3400" dirty="0" smtClean="0"/>
              <a:t> </a:t>
            </a:r>
            <a:r>
              <a:rPr lang="en-US" sz="3400" dirty="0" err="1" smtClean="0"/>
              <a:t>odstupanje</a:t>
            </a:r>
            <a:r>
              <a:rPr lang="en-US" sz="3400" dirty="0" smtClean="0"/>
              <a:t> </a:t>
            </a:r>
            <a:r>
              <a:rPr lang="en-US" sz="3400" dirty="0" err="1" smtClean="0"/>
              <a:t>pravosti</a:t>
            </a:r>
            <a:r>
              <a:rPr lang="en-US" sz="3400" dirty="0" smtClean="0"/>
              <a:t> je </a:t>
            </a:r>
            <a:r>
              <a:rPr lang="en-US" sz="3400" dirty="0" err="1" smtClean="0"/>
              <a:t>manje</a:t>
            </a:r>
            <a:r>
              <a:rPr lang="en-US" sz="3400" dirty="0" smtClean="0"/>
              <a:t> </a:t>
            </a:r>
            <a:r>
              <a:rPr lang="en-US" sz="3400" dirty="0" err="1" smtClean="0"/>
              <a:t>od</a:t>
            </a:r>
            <a:r>
              <a:rPr lang="en-US" sz="3400" dirty="0" smtClean="0"/>
              <a:t> 0,2 mm </a:t>
            </a:r>
            <a:r>
              <a:rPr lang="en-US" sz="3400" dirty="0" err="1" smtClean="0"/>
              <a:t>za</a:t>
            </a:r>
            <a:r>
              <a:rPr lang="en-US" sz="3400" dirty="0" smtClean="0"/>
              <a:t> </a:t>
            </a:r>
            <a:r>
              <a:rPr lang="en-US" sz="3400" dirty="0" err="1" smtClean="0"/>
              <a:t>celu</a:t>
            </a:r>
            <a:r>
              <a:rPr lang="en-US" sz="3400" dirty="0" smtClean="0"/>
              <a:t> </a:t>
            </a:r>
            <a:r>
              <a:rPr lang="en-US" sz="3400" dirty="0" err="1" smtClean="0"/>
              <a:t>dužinu</a:t>
            </a:r>
            <a:r>
              <a:rPr lang="en-US" sz="3400" dirty="0" smtClean="0"/>
              <a:t>.</a:t>
            </a:r>
            <a:r>
              <a:rPr lang="sr-Latn-RS" sz="3400" dirty="0" smtClean="0"/>
              <a:t> </a:t>
            </a:r>
            <a:r>
              <a:rPr lang="en-US" sz="3400" dirty="0" smtClean="0"/>
              <a:t>Kao </a:t>
            </a:r>
            <a:r>
              <a:rPr lang="en-US" sz="3400" dirty="0" err="1" smtClean="0"/>
              <a:t>bazna</a:t>
            </a:r>
            <a:r>
              <a:rPr lang="en-US" sz="3400" dirty="0" smtClean="0"/>
              <a:t> </a:t>
            </a:r>
            <a:r>
              <a:rPr lang="en-US" sz="3400" dirty="0" err="1" smtClean="0"/>
              <a:t>ravan</a:t>
            </a:r>
            <a:r>
              <a:rPr lang="en-US" sz="3400" dirty="0" smtClean="0"/>
              <a:t> </a:t>
            </a:r>
            <a:r>
              <a:rPr lang="en-US" sz="3400" dirty="0" err="1" smtClean="0"/>
              <a:t>služe</a:t>
            </a:r>
            <a:r>
              <a:rPr lang="en-US" sz="3400" dirty="0" smtClean="0"/>
              <a:t> </a:t>
            </a:r>
            <a:r>
              <a:rPr lang="en-US" sz="3400" dirty="0" err="1" smtClean="0"/>
              <a:t>reperne</a:t>
            </a:r>
            <a:r>
              <a:rPr lang="en-US" sz="3400" dirty="0" smtClean="0"/>
              <a:t> </a:t>
            </a:r>
            <a:r>
              <a:rPr lang="en-US" sz="3400" dirty="0" err="1" smtClean="0"/>
              <a:t>tačke</a:t>
            </a:r>
            <a:r>
              <a:rPr lang="en-US" sz="3400" dirty="0" smtClean="0"/>
              <a:t> (K) </a:t>
            </a:r>
            <a:r>
              <a:rPr lang="en-US" sz="3400" dirty="0" err="1" smtClean="0"/>
              <a:t>ili</a:t>
            </a:r>
            <a:r>
              <a:rPr lang="en-US" sz="3400" dirty="0" smtClean="0"/>
              <a:t> </a:t>
            </a:r>
            <a:r>
              <a:rPr lang="en-US" sz="3400" dirty="0" err="1" smtClean="0"/>
              <a:t>neistrošene</a:t>
            </a:r>
            <a:r>
              <a:rPr lang="en-US" sz="3400" dirty="0" smtClean="0"/>
              <a:t> </a:t>
            </a:r>
            <a:r>
              <a:rPr lang="en-US" sz="3400" dirty="0" err="1" smtClean="0"/>
              <a:t>četiri</a:t>
            </a:r>
            <a:r>
              <a:rPr lang="en-US" sz="3400" dirty="0" smtClean="0"/>
              <a:t> </a:t>
            </a:r>
            <a:r>
              <a:rPr lang="en-US" sz="3400" dirty="0" err="1" smtClean="0"/>
              <a:t>ivice</a:t>
            </a:r>
            <a:r>
              <a:rPr lang="en-US" sz="3400" dirty="0" smtClean="0"/>
              <a:t>. Sa </a:t>
            </a:r>
            <a:r>
              <a:rPr lang="en-US" sz="3400" dirty="0" err="1" smtClean="0"/>
              <a:t>grebanjem</a:t>
            </a:r>
            <a:r>
              <a:rPr lang="en-US" sz="3400" dirty="0" smtClean="0"/>
              <a:t> se </a:t>
            </a:r>
            <a:r>
              <a:rPr lang="en-US" sz="3400" dirty="0" err="1" smtClean="0"/>
              <a:t>paralelno</a:t>
            </a:r>
            <a:r>
              <a:rPr lang="en-US" sz="3400" dirty="0" smtClean="0"/>
              <a:t> </a:t>
            </a:r>
            <a:r>
              <a:rPr lang="en-US" sz="3400" dirty="0" err="1" smtClean="0"/>
              <a:t>vrši</a:t>
            </a:r>
            <a:r>
              <a:rPr lang="en-US" sz="3400" dirty="0" smtClean="0"/>
              <a:t> </a:t>
            </a:r>
            <a:r>
              <a:rPr lang="en-US" sz="3400" dirty="0" err="1" smtClean="0"/>
              <a:t>provera</a:t>
            </a:r>
            <a:r>
              <a:rPr lang="en-US" sz="3400" dirty="0" smtClean="0"/>
              <a:t> </a:t>
            </a:r>
            <a:r>
              <a:rPr lang="en-US" sz="3400" dirty="0" err="1" smtClean="0"/>
              <a:t>na</a:t>
            </a:r>
            <a:r>
              <a:rPr lang="en-US" sz="3400" dirty="0" smtClean="0"/>
              <a:t> </a:t>
            </a:r>
            <a:r>
              <a:rPr lang="en-US" sz="3400" dirty="0" err="1" smtClean="0"/>
              <a:t>dodir</a:t>
            </a:r>
            <a:r>
              <a:rPr lang="en-US" sz="3400" dirty="0" smtClean="0"/>
              <a:t>. </a:t>
            </a:r>
            <a:r>
              <a:rPr lang="en-US" sz="3400" dirty="0" err="1" smtClean="0"/>
              <a:t>Pri</a:t>
            </a:r>
            <a:r>
              <a:rPr lang="en-US" sz="3400" dirty="0" smtClean="0"/>
              <a:t> tome </a:t>
            </a:r>
            <a:r>
              <a:rPr lang="en-US" sz="3400" dirty="0" err="1" smtClean="0"/>
              <a:t>treba</a:t>
            </a:r>
            <a:r>
              <a:rPr lang="en-US" sz="3400" dirty="0" smtClean="0"/>
              <a:t> </a:t>
            </a:r>
            <a:r>
              <a:rPr lang="en-US" sz="3400" dirty="0" err="1" smtClean="0"/>
              <a:t>postići</a:t>
            </a:r>
            <a:r>
              <a:rPr lang="en-US" sz="3400" dirty="0" smtClean="0"/>
              <a:t> </a:t>
            </a:r>
            <a:r>
              <a:rPr lang="en-US" sz="3400" dirty="0" err="1" smtClean="0"/>
              <a:t>grebano</a:t>
            </a:r>
            <a:r>
              <a:rPr lang="en-US" sz="3400" dirty="0" smtClean="0"/>
              <a:t>, </a:t>
            </a:r>
            <a:r>
              <a:rPr lang="en-US" sz="3400" dirty="0" err="1" smtClean="0"/>
              <a:t>odnosno</a:t>
            </a:r>
            <a:r>
              <a:rPr lang="en-US" sz="3400" dirty="0" smtClean="0"/>
              <a:t> </a:t>
            </a:r>
            <a:r>
              <a:rPr lang="en-US" sz="3400" dirty="0" err="1" smtClean="0"/>
              <a:t>kvalitet</a:t>
            </a:r>
            <a:r>
              <a:rPr lang="en-US" sz="3400" dirty="0" smtClean="0"/>
              <a:t> </a:t>
            </a:r>
            <a:r>
              <a:rPr lang="en-US" sz="3400" dirty="0" err="1" smtClean="0"/>
              <a:t>obrađene</a:t>
            </a:r>
            <a:r>
              <a:rPr lang="en-US" sz="3400" dirty="0" smtClean="0"/>
              <a:t> </a:t>
            </a:r>
            <a:r>
              <a:rPr lang="en-US" sz="3400" dirty="0" err="1" smtClean="0"/>
              <a:t>površine</a:t>
            </a:r>
            <a:r>
              <a:rPr lang="en-US" sz="3400" dirty="0" smtClean="0"/>
              <a:t>,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600" dirty="0" smtClean="0"/>
              <a:t>5</a:t>
            </a:r>
            <a:r>
              <a:rPr lang="en-US" sz="2600" dirty="0" smtClean="0"/>
              <a:t>.</a:t>
            </a:r>
            <a:r>
              <a:rPr lang="sr-Latn-RS" sz="2600" dirty="0" smtClean="0"/>
              <a:t> </a:t>
            </a:r>
            <a:r>
              <a:rPr lang="en-US" sz="2600" dirty="0" err="1" smtClean="0"/>
              <a:t>Grebati</a:t>
            </a:r>
            <a:r>
              <a:rPr lang="en-US" sz="2600" dirty="0" smtClean="0"/>
              <a:t> </a:t>
            </a:r>
            <a:r>
              <a:rPr lang="en-US" sz="2600" dirty="0" err="1" smtClean="0"/>
              <a:t>istrošene</a:t>
            </a:r>
            <a:r>
              <a:rPr lang="en-US" sz="2600" dirty="0" smtClean="0"/>
              <a:t> </a:t>
            </a:r>
            <a:r>
              <a:rPr lang="en-US" sz="2600" dirty="0" err="1" smtClean="0"/>
              <a:t>površine</a:t>
            </a:r>
            <a:r>
              <a:rPr lang="en-US" sz="2600" dirty="0" smtClean="0"/>
              <a:t> </a:t>
            </a:r>
            <a:r>
              <a:rPr lang="en-US" sz="2600" dirty="0" err="1" smtClean="0"/>
              <a:t>lastinog</a:t>
            </a:r>
            <a:r>
              <a:rPr lang="en-US" sz="2600" dirty="0" smtClean="0"/>
              <a:t> </a:t>
            </a:r>
            <a:r>
              <a:rPr lang="en-US" sz="2600" dirty="0" err="1" smtClean="0"/>
              <a:t>repa</a:t>
            </a:r>
            <a:r>
              <a:rPr lang="en-US" sz="2600" dirty="0" smtClean="0"/>
              <a:t> do </a:t>
            </a:r>
            <a:r>
              <a:rPr lang="en-US" sz="2600" dirty="0" err="1" smtClean="0"/>
              <a:t>nestanka</a:t>
            </a:r>
            <a:r>
              <a:rPr lang="en-US" sz="2600" dirty="0" smtClean="0"/>
              <a:t> </a:t>
            </a:r>
            <a:r>
              <a:rPr lang="en-US" sz="2600" dirty="0" err="1" smtClean="0"/>
              <a:t>istrošenosti</a:t>
            </a:r>
            <a:r>
              <a:rPr lang="en-US" sz="2600" dirty="0" smtClean="0"/>
              <a:t> (</a:t>
            </a:r>
            <a:r>
              <a:rPr lang="en-US" sz="2600" dirty="0" err="1" smtClean="0"/>
              <a:t>površina</a:t>
            </a:r>
            <a:r>
              <a:rPr lang="en-US" sz="2600" dirty="0" smtClean="0"/>
              <a:t> 2 </a:t>
            </a:r>
            <a:r>
              <a:rPr lang="en-US" sz="2600" dirty="0" err="1" smtClean="0"/>
              <a:t>i</a:t>
            </a:r>
            <a:r>
              <a:rPr lang="en-US" sz="2600" dirty="0" smtClean="0"/>
              <a:t> 4). </a:t>
            </a:r>
            <a:r>
              <a:rPr lang="en-US" sz="2600" dirty="0" err="1" smtClean="0"/>
              <a:t>Održati</a:t>
            </a:r>
            <a:r>
              <a:rPr lang="en-US" sz="2600" dirty="0" smtClean="0"/>
              <a:t> </a:t>
            </a:r>
            <a:r>
              <a:rPr lang="en-US" sz="2600" dirty="0" err="1" smtClean="0"/>
              <a:t>njihovu</a:t>
            </a:r>
            <a:r>
              <a:rPr lang="en-US" sz="2600" dirty="0" smtClean="0"/>
              <a:t> </a:t>
            </a:r>
            <a:r>
              <a:rPr lang="en-US" sz="2600" dirty="0" err="1" smtClean="0"/>
              <a:t>paralelnost</a:t>
            </a:r>
            <a:r>
              <a:rPr lang="en-US" sz="2600" dirty="0" smtClean="0"/>
              <a:t> </a:t>
            </a:r>
            <a:r>
              <a:rPr lang="en-US" sz="2600" dirty="0" err="1" smtClean="0"/>
              <a:t>sa</a:t>
            </a:r>
            <a:r>
              <a:rPr lang="en-US" sz="2600" dirty="0" smtClean="0"/>
              <a:t> </a:t>
            </a:r>
            <a:r>
              <a:rPr lang="en-US" sz="2600" dirty="0" err="1" smtClean="0"/>
              <a:t>površinom</a:t>
            </a:r>
            <a:r>
              <a:rPr lang="en-US" sz="2600" dirty="0" smtClean="0"/>
              <a:t> 1. </a:t>
            </a:r>
            <a:r>
              <a:rPr lang="en-US" sz="2600" dirty="0" err="1" smtClean="0"/>
              <a:t>Dozvoljeno</a:t>
            </a:r>
            <a:r>
              <a:rPr lang="en-US" sz="2600" dirty="0" smtClean="0"/>
              <a:t> </a:t>
            </a:r>
            <a:r>
              <a:rPr lang="en-US" sz="2600" dirty="0" err="1" smtClean="0"/>
              <a:t>odstupanje</a:t>
            </a:r>
            <a:r>
              <a:rPr lang="en-US" sz="2600" dirty="0" smtClean="0"/>
              <a:t> je </a:t>
            </a:r>
            <a:r>
              <a:rPr lang="en-US" sz="2600" dirty="0" err="1" smtClean="0"/>
              <a:t>manje</a:t>
            </a:r>
            <a:r>
              <a:rPr lang="en-US" sz="2600" dirty="0" smtClean="0"/>
              <a:t> </a:t>
            </a:r>
            <a:r>
              <a:rPr lang="en-US" sz="2600" dirty="0" err="1" smtClean="0"/>
              <a:t>od</a:t>
            </a:r>
            <a:r>
              <a:rPr lang="en-US" sz="2600" dirty="0" smtClean="0"/>
              <a:t> 0,02 mm </a:t>
            </a:r>
            <a:r>
              <a:rPr lang="en-US" sz="2600" dirty="0" err="1" smtClean="0"/>
              <a:t>za</a:t>
            </a:r>
            <a:r>
              <a:rPr lang="en-US" sz="2600" dirty="0" smtClean="0"/>
              <a:t> </a:t>
            </a:r>
            <a:r>
              <a:rPr lang="en-US" sz="2600" dirty="0" err="1" smtClean="0"/>
              <a:t>celu</a:t>
            </a:r>
            <a:r>
              <a:rPr lang="en-US" sz="2600" dirty="0" smtClean="0"/>
              <a:t> </a:t>
            </a:r>
            <a:r>
              <a:rPr lang="en-US" sz="2600" dirty="0" err="1" smtClean="0"/>
              <a:t>dužinu</a:t>
            </a:r>
            <a:r>
              <a:rPr lang="en-US" sz="2600" dirty="0" smtClean="0"/>
              <a:t>. </a:t>
            </a:r>
            <a:r>
              <a:rPr lang="en-US" sz="2600" dirty="0" err="1" smtClean="0"/>
              <a:t>Održati</a:t>
            </a:r>
            <a:r>
              <a:rPr lang="en-US" sz="2600" dirty="0" smtClean="0"/>
              <a:t> </a:t>
            </a:r>
            <a:r>
              <a:rPr lang="en-US" sz="2600" dirty="0" err="1" smtClean="0"/>
              <a:t>propisan</a:t>
            </a:r>
            <a:r>
              <a:rPr lang="en-US" sz="2600" dirty="0" smtClean="0"/>
              <a:t> </a:t>
            </a:r>
            <a:r>
              <a:rPr lang="en-US" sz="2600" dirty="0" err="1" smtClean="0"/>
              <a:t>ugao</a:t>
            </a:r>
            <a:r>
              <a:rPr lang="en-US" sz="2600" dirty="0" smtClean="0"/>
              <a:t> </a:t>
            </a:r>
            <a:r>
              <a:rPr lang="en-US" sz="2600" dirty="0" err="1" smtClean="0"/>
              <a:t>lastinog</a:t>
            </a:r>
            <a:r>
              <a:rPr lang="en-US" sz="2600" dirty="0" smtClean="0"/>
              <a:t> </a:t>
            </a:r>
            <a:r>
              <a:rPr lang="en-US" sz="2600" dirty="0" err="1" smtClean="0"/>
              <a:t>repa</a:t>
            </a:r>
            <a:r>
              <a:rPr lang="en-US" sz="2600" dirty="0" smtClean="0"/>
              <a:t>,</a:t>
            </a:r>
            <a:endParaRPr lang="sr-Latn-RS" sz="2600" dirty="0" smtClean="0"/>
          </a:p>
          <a:p>
            <a:pPr algn="just">
              <a:buNone/>
            </a:pPr>
            <a:r>
              <a:rPr lang="en-US" sz="2600" dirty="0" smtClean="0"/>
              <a:t>6.</a:t>
            </a:r>
            <a:r>
              <a:rPr lang="sr-Latn-RS" sz="2600" dirty="0" smtClean="0"/>
              <a:t> </a:t>
            </a:r>
            <a:r>
              <a:rPr lang="en-US" sz="2600" dirty="0" err="1" smtClean="0"/>
              <a:t>Grebati</a:t>
            </a:r>
            <a:r>
              <a:rPr lang="en-US" sz="2600" dirty="0" smtClean="0"/>
              <a:t> </a:t>
            </a:r>
            <a:r>
              <a:rPr lang="en-US" sz="2600" dirty="0" err="1" smtClean="0"/>
              <a:t>površine</a:t>
            </a:r>
            <a:r>
              <a:rPr lang="en-US" sz="2600" dirty="0" smtClean="0"/>
              <a:t> (7), a </a:t>
            </a:r>
            <a:r>
              <a:rPr lang="en-US" sz="2600" dirty="0" err="1" smtClean="0"/>
              <a:t>stim</a:t>
            </a:r>
            <a:r>
              <a:rPr lang="en-US" sz="2600" dirty="0" smtClean="0"/>
              <a:t> </a:t>
            </a:r>
            <a:r>
              <a:rPr lang="en-US" sz="2600" dirty="0" err="1" smtClean="0"/>
              <a:t>da</a:t>
            </a:r>
            <a:r>
              <a:rPr lang="en-US" sz="2600" dirty="0" smtClean="0"/>
              <a:t> se </a:t>
            </a:r>
            <a:r>
              <a:rPr lang="en-US" sz="2600" dirty="0" err="1" smtClean="0"/>
              <a:t>održi</a:t>
            </a:r>
            <a:r>
              <a:rPr lang="en-US" sz="2600" dirty="0" smtClean="0"/>
              <a:t> </a:t>
            </a:r>
            <a:r>
              <a:rPr lang="en-US" sz="2600" dirty="0" err="1" smtClean="0"/>
              <a:t>njihova</a:t>
            </a:r>
            <a:r>
              <a:rPr lang="en-US" sz="2600" dirty="0" smtClean="0"/>
              <a:t> </a:t>
            </a:r>
            <a:r>
              <a:rPr lang="en-US" sz="2600" dirty="0" err="1" smtClean="0"/>
              <a:t>paralelnost</a:t>
            </a:r>
            <a:r>
              <a:rPr lang="en-US" sz="2600" dirty="0" smtClean="0"/>
              <a:t> </a:t>
            </a:r>
            <a:r>
              <a:rPr lang="en-US" sz="2600" dirty="0" err="1" smtClean="0"/>
              <a:t>sa</a:t>
            </a:r>
            <a:r>
              <a:rPr lang="en-US" sz="2600" dirty="0" smtClean="0"/>
              <a:t> </a:t>
            </a:r>
            <a:r>
              <a:rPr lang="en-US" sz="2600" dirty="0" err="1" smtClean="0"/>
              <a:t>osom</a:t>
            </a:r>
            <a:r>
              <a:rPr lang="en-US" sz="2600" dirty="0" smtClean="0"/>
              <a:t> </a:t>
            </a:r>
            <a:r>
              <a:rPr lang="en-US" sz="2600" dirty="0" err="1" smtClean="0"/>
              <a:t>radnog</a:t>
            </a:r>
            <a:r>
              <a:rPr lang="en-US" sz="2600" dirty="0" smtClean="0"/>
              <a:t> </a:t>
            </a:r>
            <a:r>
              <a:rPr lang="en-US" sz="2600" dirty="0" err="1" smtClean="0"/>
              <a:t>vretena</a:t>
            </a:r>
            <a:r>
              <a:rPr lang="en-US" sz="2600" dirty="0" smtClean="0"/>
              <a:t>. </a:t>
            </a:r>
            <a:r>
              <a:rPr lang="en-US" sz="2600" dirty="0" err="1" smtClean="0"/>
              <a:t>Dozvoljeno</a:t>
            </a:r>
            <a:r>
              <a:rPr lang="en-US" sz="2600" dirty="0" smtClean="0"/>
              <a:t> </a:t>
            </a:r>
            <a:r>
              <a:rPr lang="en-US" sz="2600" dirty="0" err="1" smtClean="0"/>
              <a:t>odstupanje</a:t>
            </a:r>
            <a:r>
              <a:rPr lang="en-US" sz="2600" dirty="0" smtClean="0"/>
              <a:t> je </a:t>
            </a:r>
            <a:r>
              <a:rPr lang="en-US" sz="2600" dirty="0" err="1" smtClean="0"/>
              <a:t>manje</a:t>
            </a:r>
            <a:r>
              <a:rPr lang="en-US" sz="2600" dirty="0" smtClean="0"/>
              <a:t> </a:t>
            </a:r>
            <a:r>
              <a:rPr lang="en-US" sz="2600" dirty="0" err="1" smtClean="0"/>
              <a:t>od</a:t>
            </a:r>
            <a:r>
              <a:rPr lang="en-US" sz="2600" dirty="0" smtClean="0"/>
              <a:t> 0,02/300 mm.</a:t>
            </a:r>
          </a:p>
          <a:p>
            <a:pPr algn="just"/>
            <a:r>
              <a:rPr lang="en-US" sz="2600" dirty="0" err="1" smtClean="0"/>
              <a:t>Grebanje</a:t>
            </a:r>
            <a:r>
              <a:rPr lang="en-US" sz="2600" dirty="0" smtClean="0"/>
              <a:t> je </a:t>
            </a:r>
            <a:r>
              <a:rPr lang="en-US" sz="2600" dirty="0" err="1" smtClean="0"/>
              <a:t>veoma</a:t>
            </a:r>
            <a:r>
              <a:rPr lang="en-US" sz="2600" dirty="0" smtClean="0"/>
              <a:t> </a:t>
            </a:r>
            <a:r>
              <a:rPr lang="en-US" sz="2600" dirty="0" err="1" smtClean="0"/>
              <a:t>naporan</a:t>
            </a:r>
            <a:r>
              <a:rPr lang="en-US" sz="2600" dirty="0" smtClean="0"/>
              <a:t> </a:t>
            </a:r>
            <a:r>
              <a:rPr lang="en-US" sz="2600" dirty="0" err="1" smtClean="0"/>
              <a:t>posao</a:t>
            </a:r>
            <a:r>
              <a:rPr lang="en-US" sz="2600" dirty="0" smtClean="0"/>
              <a:t>, </a:t>
            </a:r>
            <a:r>
              <a:rPr lang="en-US" sz="2600" dirty="0" err="1" smtClean="0"/>
              <a:t>zahteva</a:t>
            </a:r>
            <a:r>
              <a:rPr lang="en-US" sz="2600" dirty="0" smtClean="0"/>
              <a:t> </a:t>
            </a:r>
            <a:r>
              <a:rPr lang="en-US" sz="2600" dirty="0" err="1" smtClean="0"/>
              <a:t>visoko</a:t>
            </a:r>
            <a:r>
              <a:rPr lang="en-US" sz="2600" dirty="0" smtClean="0"/>
              <a:t> </a:t>
            </a:r>
            <a:r>
              <a:rPr lang="en-US" sz="2600" dirty="0" err="1" smtClean="0"/>
              <a:t>kvalifikovane</a:t>
            </a:r>
            <a:r>
              <a:rPr lang="en-US" sz="2600" dirty="0" smtClean="0"/>
              <a:t> </a:t>
            </a:r>
            <a:r>
              <a:rPr lang="en-US" sz="2600" dirty="0" err="1" smtClean="0"/>
              <a:t>radnike</a:t>
            </a:r>
            <a:r>
              <a:rPr lang="en-US" sz="2600" dirty="0" smtClean="0"/>
              <a:t>, </a:t>
            </a:r>
            <a:r>
              <a:rPr lang="en-US" sz="2600" dirty="0" err="1" smtClean="0"/>
              <a:t>zbog</a:t>
            </a:r>
            <a:r>
              <a:rPr lang="en-US" sz="2600" dirty="0" smtClean="0"/>
              <a:t> </a:t>
            </a:r>
            <a:r>
              <a:rPr lang="en-US" sz="2600" dirty="0" err="1" smtClean="0"/>
              <a:t>čega</a:t>
            </a:r>
            <a:r>
              <a:rPr lang="en-US" sz="2600" dirty="0" smtClean="0"/>
              <a:t> se </a:t>
            </a:r>
            <a:r>
              <a:rPr lang="en-US" sz="2600" dirty="0" err="1" smtClean="0"/>
              <a:t>preporučuje</a:t>
            </a:r>
            <a:r>
              <a:rPr lang="en-US" sz="2600" dirty="0" smtClean="0"/>
              <a:t> </a:t>
            </a:r>
            <a:r>
              <a:rPr lang="en-US" sz="2600" dirty="0" err="1" smtClean="0"/>
              <a:t>obrada</a:t>
            </a:r>
            <a:r>
              <a:rPr lang="en-US" sz="2600" dirty="0" smtClean="0"/>
              <a:t> </a:t>
            </a:r>
            <a:r>
              <a:rPr lang="en-US" sz="2600" dirty="0" err="1" smtClean="0"/>
              <a:t>istrošenih</a:t>
            </a:r>
            <a:r>
              <a:rPr lang="en-US" sz="2600" dirty="0" smtClean="0"/>
              <a:t> </a:t>
            </a:r>
            <a:r>
              <a:rPr lang="en-US" sz="2600" dirty="0" err="1" smtClean="0"/>
              <a:t>površina</a:t>
            </a:r>
            <a:r>
              <a:rPr lang="en-US" sz="2600" dirty="0" smtClean="0"/>
              <a:t> </a:t>
            </a:r>
            <a:r>
              <a:rPr lang="en-US" sz="2600" dirty="0" err="1" smtClean="0"/>
              <a:t>finim</a:t>
            </a:r>
            <a:r>
              <a:rPr lang="en-US" sz="2600" dirty="0" smtClean="0"/>
              <a:t> </a:t>
            </a:r>
            <a:r>
              <a:rPr lang="en-US" sz="2600" dirty="0" err="1" smtClean="0"/>
              <a:t>rendisanjem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dugohodnoj</a:t>
            </a:r>
            <a:r>
              <a:rPr lang="en-US" sz="2600" dirty="0" smtClean="0"/>
              <a:t> </a:t>
            </a:r>
            <a:r>
              <a:rPr lang="en-US" sz="2600" dirty="0" err="1" smtClean="0"/>
              <a:t>rendisaljki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Tehnološki</a:t>
            </a:r>
            <a:r>
              <a:rPr lang="en-US" sz="3200" dirty="0" smtClean="0"/>
              <a:t> </a:t>
            </a:r>
            <a:r>
              <a:rPr lang="en-US" sz="3200" dirty="0" err="1" smtClean="0"/>
              <a:t>postupak</a:t>
            </a:r>
            <a:r>
              <a:rPr lang="en-US" sz="3200" dirty="0" smtClean="0"/>
              <a:t> </a:t>
            </a:r>
            <a:r>
              <a:rPr lang="en-US" sz="3200" dirty="0" err="1" smtClean="0"/>
              <a:t>obrade</a:t>
            </a:r>
            <a:r>
              <a:rPr lang="en-US" sz="3200" dirty="0" smtClean="0"/>
              <a:t> </a:t>
            </a:r>
            <a:r>
              <a:rPr lang="en-US" sz="3200" dirty="0" err="1" smtClean="0"/>
              <a:t>finim</a:t>
            </a:r>
            <a:r>
              <a:rPr lang="en-US" sz="3200" dirty="0" smtClean="0"/>
              <a:t> </a:t>
            </a:r>
            <a:r>
              <a:rPr lang="en-US" sz="3200" dirty="0" err="1" smtClean="0"/>
              <a:t>rendisanjem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60198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3800" dirty="0" err="1" smtClean="0"/>
              <a:t>Tehnološki</a:t>
            </a:r>
            <a:r>
              <a:rPr lang="en-US" sz="3800" dirty="0" smtClean="0"/>
              <a:t> </a:t>
            </a:r>
            <a:r>
              <a:rPr lang="en-US" sz="3800" dirty="0" err="1" smtClean="0"/>
              <a:t>postupak</a:t>
            </a:r>
            <a:r>
              <a:rPr lang="en-US" sz="3800" dirty="0" smtClean="0"/>
              <a:t> </a:t>
            </a:r>
            <a:r>
              <a:rPr lang="en-US" sz="3800" dirty="0" err="1" smtClean="0"/>
              <a:t>obrade</a:t>
            </a:r>
            <a:r>
              <a:rPr lang="en-US" sz="3800" dirty="0" smtClean="0"/>
              <a:t> </a:t>
            </a:r>
            <a:r>
              <a:rPr lang="en-US" sz="3800" dirty="0" err="1" smtClean="0"/>
              <a:t>finim</a:t>
            </a:r>
            <a:r>
              <a:rPr lang="en-US" sz="3800" dirty="0" smtClean="0"/>
              <a:t> </a:t>
            </a:r>
            <a:r>
              <a:rPr lang="en-US" sz="3800" dirty="0" err="1" smtClean="0"/>
              <a:t>rendisanjem</a:t>
            </a:r>
            <a:r>
              <a:rPr lang="en-US" sz="3800" dirty="0" smtClean="0"/>
              <a:t> </a:t>
            </a:r>
            <a:r>
              <a:rPr lang="en-US" sz="3800" dirty="0" err="1" smtClean="0"/>
              <a:t>na</a:t>
            </a:r>
            <a:r>
              <a:rPr lang="en-US" sz="3800" dirty="0" smtClean="0"/>
              <a:t> </a:t>
            </a:r>
            <a:r>
              <a:rPr lang="en-US" sz="3800" dirty="0" err="1" smtClean="0"/>
              <a:t>dugohodnoj</a:t>
            </a:r>
            <a:r>
              <a:rPr lang="en-US" sz="3800" dirty="0" smtClean="0"/>
              <a:t> </a:t>
            </a:r>
            <a:r>
              <a:rPr lang="en-US" sz="3800" dirty="0" err="1" smtClean="0"/>
              <a:t>rendisaljki</a:t>
            </a:r>
            <a:r>
              <a:rPr lang="en-US" sz="3800" dirty="0" smtClean="0"/>
              <a:t> </a:t>
            </a:r>
            <a:r>
              <a:rPr lang="en-US" sz="3800" dirty="0" err="1" smtClean="0"/>
              <a:t>istrošenih</a:t>
            </a:r>
            <a:r>
              <a:rPr lang="en-US" sz="3800" dirty="0" smtClean="0"/>
              <a:t> </a:t>
            </a:r>
            <a:r>
              <a:rPr lang="en-US" sz="3800" dirty="0" err="1" smtClean="0"/>
              <a:t>vodećih</a:t>
            </a:r>
            <a:r>
              <a:rPr lang="en-US" sz="3800" dirty="0" smtClean="0"/>
              <a:t> </a:t>
            </a:r>
            <a:r>
              <a:rPr lang="en-US" sz="3800" dirty="0" err="1" smtClean="0"/>
              <a:t>kliznih</a:t>
            </a:r>
            <a:r>
              <a:rPr lang="en-US" sz="3800" dirty="0" smtClean="0"/>
              <a:t> </a:t>
            </a:r>
            <a:r>
              <a:rPr lang="en-US" sz="3800" dirty="0" err="1" smtClean="0"/>
              <a:t>površina</a:t>
            </a:r>
            <a:r>
              <a:rPr lang="en-US" sz="3800" dirty="0" smtClean="0"/>
              <a:t> </a:t>
            </a:r>
            <a:r>
              <a:rPr lang="en-US" sz="3800" dirty="0" err="1" smtClean="0"/>
              <a:t>stuba</a:t>
            </a:r>
            <a:r>
              <a:rPr lang="en-US" sz="3800" dirty="0" smtClean="0"/>
              <a:t> </a:t>
            </a:r>
            <a:r>
              <a:rPr lang="en-US" sz="3800" dirty="0" err="1" smtClean="0"/>
              <a:t>glodalice</a:t>
            </a:r>
            <a:r>
              <a:rPr lang="en-US" sz="3800" dirty="0" smtClean="0"/>
              <a:t> </a:t>
            </a:r>
            <a:r>
              <a:rPr lang="en-US" sz="3800" dirty="0" err="1" smtClean="0"/>
              <a:t>ide</a:t>
            </a:r>
            <a:r>
              <a:rPr lang="en-US" sz="3800" dirty="0" smtClean="0"/>
              <a:t> </a:t>
            </a:r>
            <a:r>
              <a:rPr lang="en-US" sz="3800" dirty="0" err="1" smtClean="0"/>
              <a:t>sledećim</a:t>
            </a:r>
            <a:r>
              <a:rPr lang="en-US" sz="3800" dirty="0" smtClean="0"/>
              <a:t> </a:t>
            </a:r>
            <a:r>
              <a:rPr lang="en-US" sz="3800" dirty="0" err="1" smtClean="0"/>
              <a:t>redosledom</a:t>
            </a:r>
            <a:r>
              <a:rPr lang="en-US" sz="3800" dirty="0" smtClean="0"/>
              <a:t>:</a:t>
            </a:r>
          </a:p>
          <a:p>
            <a:pPr marL="742950" indent="-742950" algn="just">
              <a:buAutoNum type="arabicPeriod"/>
            </a:pPr>
            <a:r>
              <a:rPr lang="en-US" sz="3800" dirty="0" err="1" smtClean="0"/>
              <a:t>Očistiti</a:t>
            </a:r>
            <a:r>
              <a:rPr lang="en-US" sz="3800" dirty="0" smtClean="0"/>
              <a:t> </a:t>
            </a:r>
            <a:r>
              <a:rPr lang="en-US" sz="3800" dirty="0" err="1" smtClean="0"/>
              <a:t>naležuću</a:t>
            </a:r>
            <a:r>
              <a:rPr lang="en-US" sz="3800" dirty="0" smtClean="0"/>
              <a:t> </a:t>
            </a:r>
            <a:r>
              <a:rPr lang="en-US" sz="3800" dirty="0" err="1" smtClean="0"/>
              <a:t>površinu</a:t>
            </a:r>
            <a:r>
              <a:rPr lang="en-US" sz="3800" dirty="0" smtClean="0"/>
              <a:t> 6 </a:t>
            </a:r>
            <a:r>
              <a:rPr lang="en-US" sz="3800" dirty="0" err="1" smtClean="0"/>
              <a:t>od</a:t>
            </a:r>
            <a:r>
              <a:rPr lang="en-US" sz="3800" dirty="0" smtClean="0"/>
              <a:t> </a:t>
            </a:r>
            <a:r>
              <a:rPr lang="en-US" sz="3800" dirty="0" err="1" smtClean="0"/>
              <a:t>uboja</a:t>
            </a:r>
            <a:r>
              <a:rPr lang="en-US" sz="3800" dirty="0" smtClean="0"/>
              <a:t>. </a:t>
            </a:r>
            <a:r>
              <a:rPr lang="en-US" sz="3800" dirty="0" err="1" smtClean="0"/>
              <a:t>Uboji</a:t>
            </a:r>
            <a:r>
              <a:rPr lang="en-US" sz="3800" dirty="0" smtClean="0"/>
              <a:t> ne </a:t>
            </a:r>
            <a:r>
              <a:rPr lang="en-US" sz="3800" dirty="0" err="1" smtClean="0"/>
              <a:t>smeju</a:t>
            </a:r>
            <a:r>
              <a:rPr lang="en-US" sz="3800" dirty="0" smtClean="0"/>
              <a:t> </a:t>
            </a:r>
            <a:r>
              <a:rPr lang="en-US" sz="3800" dirty="0" err="1" smtClean="0"/>
              <a:t>nadvišavati</a:t>
            </a:r>
            <a:r>
              <a:rPr lang="en-US" sz="3800" dirty="0" smtClean="0"/>
              <a:t> </a:t>
            </a:r>
            <a:r>
              <a:rPr lang="en-US" sz="3800" dirty="0" err="1" smtClean="0"/>
              <a:t>površinu</a:t>
            </a:r>
            <a:r>
              <a:rPr lang="en-US" sz="3800" dirty="0" smtClean="0"/>
              <a:t> </a:t>
            </a:r>
            <a:r>
              <a:rPr lang="en-US" sz="3800" dirty="0" err="1" smtClean="0"/>
              <a:t>ravni</a:t>
            </a:r>
            <a:r>
              <a:rPr lang="en-US" sz="3800" dirty="0" smtClean="0"/>
              <a:t> (6). </a:t>
            </a:r>
            <a:r>
              <a:rPr lang="en-US" sz="3800" dirty="0" err="1" smtClean="0"/>
              <a:t>Proveru</a:t>
            </a:r>
            <a:r>
              <a:rPr lang="en-US" sz="3800" dirty="0" smtClean="0"/>
              <a:t> </a:t>
            </a:r>
            <a:r>
              <a:rPr lang="en-US" sz="3800" dirty="0" err="1" smtClean="0"/>
              <a:t>obaviti</a:t>
            </a:r>
            <a:r>
              <a:rPr lang="en-US" sz="3800" dirty="0" smtClean="0"/>
              <a:t> </a:t>
            </a:r>
            <a:r>
              <a:rPr lang="en-US" sz="3800" dirty="0" err="1" smtClean="0"/>
              <a:t>lenjirom</a:t>
            </a:r>
            <a:r>
              <a:rPr lang="en-US" sz="3800" dirty="0" smtClean="0"/>
              <a:t>. </a:t>
            </a:r>
            <a:r>
              <a:rPr lang="en-US" sz="3800" dirty="0" err="1" smtClean="0"/>
              <a:t>Od</a:t>
            </a:r>
            <a:r>
              <a:rPr lang="en-US" sz="3800" dirty="0" smtClean="0"/>
              <a:t> </a:t>
            </a:r>
            <a:r>
              <a:rPr lang="en-US" sz="3800" dirty="0" err="1" smtClean="0"/>
              <a:t>pribora</a:t>
            </a:r>
            <a:r>
              <a:rPr lang="en-US" sz="3800" dirty="0" smtClean="0"/>
              <a:t> se </a:t>
            </a:r>
            <a:r>
              <a:rPr lang="en-US" sz="3800" dirty="0" err="1" smtClean="0"/>
              <a:t>koriste</a:t>
            </a:r>
            <a:r>
              <a:rPr lang="en-US" sz="3800" dirty="0" smtClean="0"/>
              <a:t> </a:t>
            </a:r>
            <a:r>
              <a:rPr lang="en-US" sz="3800" dirty="0" err="1" smtClean="0"/>
              <a:t>turpije</a:t>
            </a:r>
            <a:r>
              <a:rPr lang="en-US" sz="3800" dirty="0" smtClean="0"/>
              <a:t> </a:t>
            </a:r>
            <a:r>
              <a:rPr lang="en-US" sz="3800" dirty="0" err="1" smtClean="0"/>
              <a:t>i</a:t>
            </a:r>
            <a:r>
              <a:rPr lang="en-US" sz="3800" dirty="0" smtClean="0"/>
              <a:t> </a:t>
            </a:r>
            <a:r>
              <a:rPr lang="en-US" sz="3800" dirty="0" err="1" smtClean="0"/>
              <a:t>lenjiri</a:t>
            </a:r>
            <a:r>
              <a:rPr lang="en-US" sz="3800" dirty="0" smtClean="0"/>
              <a:t>,</a:t>
            </a:r>
            <a:endParaRPr lang="sr-Latn-RS" sz="3800" dirty="0" smtClean="0"/>
          </a:p>
          <a:p>
            <a:pPr marL="742950" indent="-742950" algn="just">
              <a:buAutoNum type="arabicPeriod"/>
            </a:pPr>
            <a:r>
              <a:rPr lang="en-US" sz="3800" dirty="0" err="1" smtClean="0"/>
              <a:t>Staviti</a:t>
            </a:r>
            <a:r>
              <a:rPr lang="en-US" sz="3800" dirty="0" smtClean="0"/>
              <a:t> </a:t>
            </a:r>
            <a:r>
              <a:rPr lang="en-US" sz="3800" dirty="0" smtClean="0"/>
              <a:t>stub </a:t>
            </a:r>
            <a:r>
              <a:rPr lang="en-US" sz="3800" dirty="0" err="1" smtClean="0"/>
              <a:t>na</a:t>
            </a:r>
            <a:r>
              <a:rPr lang="en-US" sz="3800" dirty="0" smtClean="0"/>
              <a:t> </a:t>
            </a:r>
            <a:r>
              <a:rPr lang="en-US" sz="3800" dirty="0" err="1" smtClean="0"/>
              <a:t>radni</a:t>
            </a:r>
            <a:r>
              <a:rPr lang="en-US" sz="3800" dirty="0" smtClean="0"/>
              <a:t> </a:t>
            </a:r>
            <a:r>
              <a:rPr lang="en-US" sz="3800" dirty="0" err="1" smtClean="0"/>
              <a:t>sto</a:t>
            </a:r>
            <a:r>
              <a:rPr lang="en-US" sz="3800" dirty="0" smtClean="0"/>
              <a:t> </a:t>
            </a:r>
            <a:r>
              <a:rPr lang="en-US" sz="3800" dirty="0" err="1" smtClean="0"/>
              <a:t>dugohodne</a:t>
            </a:r>
            <a:r>
              <a:rPr lang="en-US" sz="3800" dirty="0" smtClean="0"/>
              <a:t> </a:t>
            </a:r>
            <a:r>
              <a:rPr lang="en-US" sz="3800" dirty="0" err="1" smtClean="0"/>
              <a:t>rendisaljke</a:t>
            </a:r>
            <a:r>
              <a:rPr lang="en-US" sz="3800" dirty="0" smtClean="0"/>
              <a:t>. </a:t>
            </a:r>
            <a:r>
              <a:rPr lang="en-US" sz="3800" dirty="0" err="1" smtClean="0"/>
              <a:t>Dovesti</a:t>
            </a:r>
            <a:r>
              <a:rPr lang="en-US" sz="3800" dirty="0" smtClean="0"/>
              <a:t> </a:t>
            </a:r>
            <a:r>
              <a:rPr lang="en-US" sz="3800" dirty="0" err="1" smtClean="0"/>
              <a:t>ga</a:t>
            </a:r>
            <a:r>
              <a:rPr lang="en-US" sz="3800" dirty="0" smtClean="0"/>
              <a:t> u </a:t>
            </a:r>
            <a:r>
              <a:rPr lang="en-US" sz="3800" dirty="0" err="1" smtClean="0"/>
              <a:t>vodoravan</a:t>
            </a:r>
            <a:r>
              <a:rPr lang="en-US" sz="3800" dirty="0" smtClean="0"/>
              <a:t> </a:t>
            </a:r>
            <a:r>
              <a:rPr lang="en-US" sz="3800" dirty="0" err="1" smtClean="0"/>
              <a:t>položaj</a:t>
            </a:r>
            <a:r>
              <a:rPr lang="en-US" sz="3800" dirty="0" smtClean="0"/>
              <a:t> (</a:t>
            </a:r>
            <a:r>
              <a:rPr lang="en-US" sz="3800" dirty="0" err="1" smtClean="0"/>
              <a:t>doterivanje</a:t>
            </a:r>
            <a:r>
              <a:rPr lang="en-US" sz="3800" dirty="0" smtClean="0"/>
              <a:t> se </a:t>
            </a:r>
            <a:r>
              <a:rPr lang="en-US" sz="3800" dirty="0" err="1" smtClean="0"/>
              <a:t>vrši</a:t>
            </a:r>
            <a:r>
              <a:rPr lang="en-US" sz="3800" dirty="0" smtClean="0"/>
              <a:t> </a:t>
            </a:r>
            <a:r>
              <a:rPr lang="en-US" sz="3800" dirty="0" err="1" smtClean="0"/>
              <a:t>libelom</a:t>
            </a:r>
            <a:r>
              <a:rPr lang="en-US" sz="3800" dirty="0" smtClean="0"/>
              <a:t> </a:t>
            </a:r>
            <a:r>
              <a:rPr lang="en-US" sz="3800" dirty="0" err="1" smtClean="0"/>
              <a:t>i</a:t>
            </a:r>
            <a:r>
              <a:rPr lang="en-US" sz="3800" dirty="0" smtClean="0"/>
              <a:t> </a:t>
            </a:r>
            <a:r>
              <a:rPr lang="en-US" sz="3800" dirty="0" err="1" smtClean="0"/>
              <a:t>tankim</a:t>
            </a:r>
            <a:r>
              <a:rPr lang="en-US" sz="3800" dirty="0" smtClean="0"/>
              <a:t> </a:t>
            </a:r>
            <a:r>
              <a:rPr lang="en-US" sz="3800" dirty="0" err="1" smtClean="0"/>
              <a:t>limovima</a:t>
            </a:r>
            <a:r>
              <a:rPr lang="sr-Latn-RS" sz="3800" dirty="0" smtClean="0"/>
              <a:t> </a:t>
            </a:r>
            <a:r>
              <a:rPr lang="en-US" sz="3800" dirty="0" smtClean="0"/>
              <a:t>-</a:t>
            </a:r>
            <a:r>
              <a:rPr lang="sr-Latn-RS" sz="3800" dirty="0" smtClean="0"/>
              <a:t> </a:t>
            </a:r>
            <a:r>
              <a:rPr lang="en-US" sz="3800" dirty="0" err="1" smtClean="0"/>
              <a:t>podmetačima</a:t>
            </a:r>
            <a:r>
              <a:rPr lang="en-US" sz="3800" dirty="0" smtClean="0"/>
              <a:t>),</a:t>
            </a:r>
            <a:endParaRPr lang="sr-Latn-RS" sz="3800" dirty="0" smtClean="0"/>
          </a:p>
          <a:p>
            <a:pPr marL="742950" indent="-742950" algn="just">
              <a:buAutoNum type="arabicPeriod"/>
            </a:pPr>
            <a:r>
              <a:rPr lang="en-US" sz="3800" dirty="0" err="1" smtClean="0"/>
              <a:t>Dovesti</a:t>
            </a:r>
            <a:r>
              <a:rPr lang="en-US" sz="3800" dirty="0" smtClean="0"/>
              <a:t> </a:t>
            </a:r>
            <a:r>
              <a:rPr lang="en-US" sz="3800" dirty="0" smtClean="0"/>
              <a:t>stub u </a:t>
            </a:r>
            <a:r>
              <a:rPr lang="en-US" sz="3800" dirty="0" err="1" smtClean="0"/>
              <a:t>paralelan</a:t>
            </a:r>
            <a:r>
              <a:rPr lang="en-US" sz="3800" dirty="0" smtClean="0"/>
              <a:t> </a:t>
            </a:r>
            <a:r>
              <a:rPr lang="en-US" sz="3800" dirty="0" err="1" smtClean="0"/>
              <a:t>položaj</a:t>
            </a:r>
            <a:r>
              <a:rPr lang="en-US" sz="3800" dirty="0" smtClean="0"/>
              <a:t> </a:t>
            </a:r>
            <a:r>
              <a:rPr lang="en-US" sz="3800" dirty="0" err="1" smtClean="0"/>
              <a:t>sa</a:t>
            </a:r>
            <a:r>
              <a:rPr lang="en-US" sz="3800" dirty="0" smtClean="0"/>
              <a:t> </a:t>
            </a:r>
            <a:r>
              <a:rPr lang="en-US" sz="3800" dirty="0" err="1" smtClean="0"/>
              <a:t>pravcem</a:t>
            </a:r>
            <a:r>
              <a:rPr lang="en-US" sz="3800" dirty="0" smtClean="0"/>
              <a:t> </a:t>
            </a:r>
            <a:r>
              <a:rPr lang="en-US" sz="3800" dirty="0" err="1" smtClean="0"/>
              <a:t>kretanja</a:t>
            </a:r>
            <a:r>
              <a:rPr lang="en-US" sz="3800" dirty="0" smtClean="0"/>
              <a:t> </a:t>
            </a:r>
            <a:r>
              <a:rPr lang="en-US" sz="3800" dirty="0" err="1" smtClean="0"/>
              <a:t>radnog</a:t>
            </a:r>
            <a:r>
              <a:rPr lang="en-US" sz="3800" dirty="0" smtClean="0"/>
              <a:t> </a:t>
            </a:r>
            <a:r>
              <a:rPr lang="en-US" sz="3800" dirty="0" err="1" smtClean="0"/>
              <a:t>stola</a:t>
            </a:r>
            <a:r>
              <a:rPr lang="en-US" sz="3800" dirty="0" smtClean="0"/>
              <a:t> </a:t>
            </a:r>
            <a:r>
              <a:rPr lang="en-US" sz="3800" dirty="0" err="1" smtClean="0"/>
              <a:t>rendisaljke</a:t>
            </a:r>
            <a:r>
              <a:rPr lang="en-US" sz="3800" dirty="0" smtClean="0"/>
              <a:t>. </a:t>
            </a:r>
            <a:r>
              <a:rPr lang="en-US" sz="3800" dirty="0" err="1" smtClean="0"/>
              <a:t>Proveru</a:t>
            </a:r>
            <a:r>
              <a:rPr lang="en-US" sz="3800" dirty="0" smtClean="0"/>
              <a:t> </a:t>
            </a:r>
            <a:r>
              <a:rPr lang="en-US" sz="3800" dirty="0" err="1" smtClean="0"/>
              <a:t>paralelnosti</a:t>
            </a:r>
            <a:r>
              <a:rPr lang="en-US" sz="3800" dirty="0" smtClean="0"/>
              <a:t> </a:t>
            </a:r>
            <a:r>
              <a:rPr lang="en-US" sz="3800" dirty="0" err="1" smtClean="0"/>
              <a:t>vršiti</a:t>
            </a:r>
            <a:r>
              <a:rPr lang="en-US" sz="3800" dirty="0" smtClean="0"/>
              <a:t> </a:t>
            </a:r>
            <a:r>
              <a:rPr lang="en-US" sz="3800" dirty="0" err="1" smtClean="0"/>
              <a:t>po</a:t>
            </a:r>
            <a:r>
              <a:rPr lang="en-US" sz="3800" dirty="0" smtClean="0"/>
              <a:t> </a:t>
            </a:r>
            <a:r>
              <a:rPr lang="en-US" sz="3800" dirty="0" err="1" smtClean="0"/>
              <a:t>pravcima</a:t>
            </a:r>
            <a:r>
              <a:rPr lang="en-US" sz="3800" dirty="0" smtClean="0"/>
              <a:t> b1b1 </a:t>
            </a:r>
            <a:r>
              <a:rPr lang="en-US" sz="3800" dirty="0" err="1" smtClean="0"/>
              <a:t>i</a:t>
            </a:r>
            <a:r>
              <a:rPr lang="en-US" sz="3800" dirty="0" smtClean="0"/>
              <a:t> BB. </a:t>
            </a:r>
            <a:r>
              <a:rPr lang="en-US" sz="3800" dirty="0" err="1" smtClean="0"/>
              <a:t>Dozvoljno</a:t>
            </a:r>
            <a:r>
              <a:rPr lang="en-US" sz="3800" dirty="0" smtClean="0"/>
              <a:t> </a:t>
            </a:r>
            <a:r>
              <a:rPr lang="en-US" sz="3800" dirty="0" err="1" smtClean="0"/>
              <a:t>odstupanje</a:t>
            </a:r>
            <a:r>
              <a:rPr lang="en-US" sz="3800" dirty="0" smtClean="0"/>
              <a:t> je </a:t>
            </a:r>
            <a:r>
              <a:rPr lang="en-US" sz="3800" dirty="0" err="1" smtClean="0"/>
              <a:t>manje</a:t>
            </a:r>
            <a:r>
              <a:rPr lang="en-US" sz="3800" dirty="0" smtClean="0"/>
              <a:t> </a:t>
            </a:r>
            <a:r>
              <a:rPr lang="en-US" sz="3800" dirty="0" err="1" smtClean="0"/>
              <a:t>od</a:t>
            </a:r>
            <a:r>
              <a:rPr lang="en-US" sz="3800" dirty="0" smtClean="0"/>
              <a:t> 0,015 mm </a:t>
            </a:r>
            <a:r>
              <a:rPr lang="en-US" sz="3800" dirty="0" err="1" smtClean="0"/>
              <a:t>za</a:t>
            </a:r>
            <a:r>
              <a:rPr lang="en-US" sz="3800" dirty="0" smtClean="0"/>
              <a:t> </a:t>
            </a:r>
            <a:r>
              <a:rPr lang="en-US" sz="3800" dirty="0" err="1" smtClean="0"/>
              <a:t>celu</a:t>
            </a:r>
            <a:r>
              <a:rPr lang="en-US" sz="3800" dirty="0" smtClean="0"/>
              <a:t> </a:t>
            </a:r>
            <a:r>
              <a:rPr lang="en-US" sz="3800" dirty="0" err="1" smtClean="0"/>
              <a:t>dužinu</a:t>
            </a:r>
            <a:r>
              <a:rPr lang="en-US" sz="3800" dirty="0" smtClean="0"/>
              <a:t>. </a:t>
            </a:r>
            <a:r>
              <a:rPr lang="en-US" sz="3800" dirty="0" err="1" smtClean="0"/>
              <a:t>Proveriti</a:t>
            </a:r>
            <a:r>
              <a:rPr lang="en-US" sz="3800" dirty="0" smtClean="0"/>
              <a:t> </a:t>
            </a:r>
            <a:r>
              <a:rPr lang="en-US" sz="3800" dirty="0" err="1" smtClean="0"/>
              <a:t>paralelnost</a:t>
            </a:r>
            <a:r>
              <a:rPr lang="en-US" sz="3800" dirty="0" smtClean="0"/>
              <a:t> u </a:t>
            </a:r>
            <a:r>
              <a:rPr lang="en-US" sz="3800" dirty="0" err="1" smtClean="0"/>
              <a:t>poprečnom</a:t>
            </a:r>
            <a:r>
              <a:rPr lang="en-US" sz="3800" dirty="0" smtClean="0"/>
              <a:t> </a:t>
            </a:r>
            <a:r>
              <a:rPr lang="en-US" sz="3800" dirty="0" err="1" smtClean="0"/>
              <a:t>pravcu</a:t>
            </a:r>
            <a:r>
              <a:rPr lang="en-US" sz="3800" dirty="0" smtClean="0"/>
              <a:t>. </a:t>
            </a:r>
            <a:r>
              <a:rPr lang="en-US" sz="3800" dirty="0" err="1" smtClean="0"/>
              <a:t>Merni</a:t>
            </a:r>
            <a:r>
              <a:rPr lang="en-US" sz="3800" dirty="0" smtClean="0"/>
              <a:t> sat </a:t>
            </a:r>
            <a:r>
              <a:rPr lang="en-US" sz="3800" dirty="0" err="1" smtClean="0"/>
              <a:t>staviti</a:t>
            </a:r>
            <a:r>
              <a:rPr lang="en-US" sz="3800" dirty="0" smtClean="0"/>
              <a:t> </a:t>
            </a:r>
            <a:r>
              <a:rPr lang="en-US" sz="3800" dirty="0" err="1" smtClean="0"/>
              <a:t>na</a:t>
            </a:r>
            <a:r>
              <a:rPr lang="en-US" sz="3800" dirty="0" smtClean="0"/>
              <a:t> </a:t>
            </a:r>
            <a:r>
              <a:rPr lang="en-US" sz="3800" dirty="0" err="1" smtClean="0"/>
              <a:t>nosać</a:t>
            </a:r>
            <a:r>
              <a:rPr lang="en-US" sz="3800" dirty="0" smtClean="0"/>
              <a:t> </a:t>
            </a:r>
            <a:r>
              <a:rPr lang="en-US" sz="3800" dirty="0" err="1" smtClean="0"/>
              <a:t>noža</a:t>
            </a:r>
            <a:r>
              <a:rPr lang="en-US" sz="3800" dirty="0" smtClean="0"/>
              <a:t>, </a:t>
            </a:r>
            <a:r>
              <a:rPr lang="en-US" sz="3800" dirty="0" err="1" smtClean="0"/>
              <a:t>koji</a:t>
            </a:r>
            <a:r>
              <a:rPr lang="en-US" sz="3800" dirty="0" smtClean="0"/>
              <a:t> se </a:t>
            </a:r>
            <a:r>
              <a:rPr lang="en-US" sz="3800" dirty="0" err="1" smtClean="0"/>
              <a:t>pomera</a:t>
            </a:r>
            <a:r>
              <a:rPr lang="en-US" sz="3800" dirty="0" smtClean="0"/>
              <a:t> </a:t>
            </a:r>
            <a:r>
              <a:rPr lang="en-US" sz="3800" dirty="0" err="1" smtClean="0"/>
              <a:t>po</a:t>
            </a:r>
            <a:r>
              <a:rPr lang="en-US" sz="3800" dirty="0" smtClean="0"/>
              <a:t> </a:t>
            </a:r>
            <a:r>
              <a:rPr lang="en-US" sz="3800" dirty="0" err="1" smtClean="0"/>
              <a:t>traverzi</a:t>
            </a:r>
            <a:r>
              <a:rPr lang="en-US" sz="3800" dirty="0" smtClean="0"/>
              <a:t> u </a:t>
            </a:r>
            <a:r>
              <a:rPr lang="en-US" sz="3800" dirty="0" err="1" smtClean="0"/>
              <a:t>poprečnom</a:t>
            </a:r>
            <a:r>
              <a:rPr lang="en-US" sz="3800" dirty="0" smtClean="0"/>
              <a:t> </a:t>
            </a:r>
            <a:r>
              <a:rPr lang="en-US" sz="3800" dirty="0" err="1" smtClean="0"/>
              <a:t>pravcu</a:t>
            </a:r>
            <a:r>
              <a:rPr lang="en-US" sz="3800" dirty="0" smtClean="0"/>
              <a:t>, </a:t>
            </a:r>
            <a:r>
              <a:rPr lang="en-US" sz="3800" dirty="0" err="1" smtClean="0"/>
              <a:t>pri</a:t>
            </a:r>
            <a:r>
              <a:rPr lang="en-US" sz="3800" dirty="0" smtClean="0"/>
              <a:t> tome je </a:t>
            </a:r>
            <a:r>
              <a:rPr lang="en-US" sz="3800" dirty="0" err="1" smtClean="0"/>
              <a:t>dozvoljeno</a:t>
            </a:r>
            <a:r>
              <a:rPr lang="en-US" sz="3800" dirty="0" smtClean="0"/>
              <a:t> </a:t>
            </a:r>
            <a:r>
              <a:rPr lang="en-US" sz="3800" dirty="0" err="1" smtClean="0"/>
              <a:t>odstupanje</a:t>
            </a:r>
            <a:r>
              <a:rPr lang="en-US" sz="3800" dirty="0" smtClean="0"/>
              <a:t>  </a:t>
            </a:r>
            <a:r>
              <a:rPr lang="en-US" sz="3800" dirty="0" err="1" smtClean="0"/>
              <a:t>manje</a:t>
            </a:r>
            <a:r>
              <a:rPr lang="en-US" sz="3800" dirty="0" smtClean="0"/>
              <a:t> </a:t>
            </a:r>
            <a:r>
              <a:rPr lang="en-US" sz="3800" dirty="0" err="1" smtClean="0"/>
              <a:t>od</a:t>
            </a:r>
            <a:r>
              <a:rPr lang="en-US" sz="3800" dirty="0" smtClean="0"/>
              <a:t> 0,015 mm </a:t>
            </a:r>
            <a:r>
              <a:rPr lang="en-US" sz="3800" dirty="0" err="1" smtClean="0"/>
              <a:t>za</a:t>
            </a:r>
            <a:r>
              <a:rPr lang="en-US" sz="3800" dirty="0" smtClean="0"/>
              <a:t> </a:t>
            </a:r>
            <a:r>
              <a:rPr lang="en-US" sz="3800" dirty="0" err="1" smtClean="0"/>
              <a:t>celu</a:t>
            </a:r>
            <a:r>
              <a:rPr lang="en-US" sz="3800" dirty="0" smtClean="0"/>
              <a:t> </a:t>
            </a:r>
            <a:r>
              <a:rPr lang="en-US" sz="3800" dirty="0" err="1" smtClean="0"/>
              <a:t>širinu</a:t>
            </a:r>
            <a:r>
              <a:rPr lang="en-US" sz="3800" dirty="0" smtClean="0"/>
              <a:t>. </a:t>
            </a:r>
            <a:r>
              <a:rPr lang="en-US" sz="3800" dirty="0" err="1" smtClean="0"/>
              <a:t>Konačno</a:t>
            </a:r>
            <a:r>
              <a:rPr lang="en-US" sz="3800" dirty="0" smtClean="0"/>
              <a:t> </a:t>
            </a:r>
            <a:r>
              <a:rPr lang="en-US" sz="3800" dirty="0" err="1" smtClean="0"/>
              <a:t>stegnuti</a:t>
            </a:r>
            <a:r>
              <a:rPr lang="en-US" sz="3800" dirty="0" smtClean="0"/>
              <a:t> stub </a:t>
            </a:r>
            <a:r>
              <a:rPr lang="en-US" sz="3800" dirty="0" err="1" smtClean="0"/>
              <a:t>za</a:t>
            </a:r>
            <a:r>
              <a:rPr lang="en-US" sz="3800" dirty="0" smtClean="0"/>
              <a:t> </a:t>
            </a:r>
            <a:r>
              <a:rPr lang="en-US" sz="3800" dirty="0" err="1" smtClean="0"/>
              <a:t>radni</a:t>
            </a:r>
            <a:r>
              <a:rPr lang="en-US" sz="3800" dirty="0" smtClean="0"/>
              <a:t> </a:t>
            </a:r>
            <a:r>
              <a:rPr lang="en-US" sz="3800" dirty="0" err="1" smtClean="0"/>
              <a:t>sto</a:t>
            </a:r>
            <a:r>
              <a:rPr lang="en-US" sz="3800" dirty="0" smtClean="0"/>
              <a:t>,</a:t>
            </a:r>
            <a:endParaRPr lang="sr-Latn-RS" sz="3800" dirty="0" smtClean="0"/>
          </a:p>
          <a:p>
            <a:pPr marL="742950" indent="-742950" algn="just">
              <a:buAutoNum type="arabicPeriod"/>
            </a:pPr>
            <a:r>
              <a:rPr lang="en-US" sz="3800" dirty="0" err="1" smtClean="0"/>
              <a:t>Rendisati</a:t>
            </a:r>
            <a:r>
              <a:rPr lang="en-US" sz="3800" dirty="0" smtClean="0"/>
              <a:t> </a:t>
            </a:r>
            <a:r>
              <a:rPr lang="en-US" sz="3800" dirty="0" err="1" smtClean="0"/>
              <a:t>istrošene</a:t>
            </a:r>
            <a:r>
              <a:rPr lang="en-US" sz="3800" dirty="0" smtClean="0"/>
              <a:t> </a:t>
            </a:r>
            <a:r>
              <a:rPr lang="en-US" sz="3800" dirty="0" err="1" smtClean="0"/>
              <a:t>vodeće</a:t>
            </a:r>
            <a:r>
              <a:rPr lang="en-US" sz="3800" dirty="0" smtClean="0"/>
              <a:t> </a:t>
            </a:r>
            <a:r>
              <a:rPr lang="en-US" sz="3800" dirty="0" err="1" smtClean="0"/>
              <a:t>klizne</a:t>
            </a:r>
            <a:r>
              <a:rPr lang="en-US" sz="3800" dirty="0" smtClean="0"/>
              <a:t> </a:t>
            </a:r>
            <a:r>
              <a:rPr lang="en-US" sz="3800" dirty="0" err="1" smtClean="0"/>
              <a:t>površine</a:t>
            </a:r>
            <a:r>
              <a:rPr lang="en-US" sz="3800" dirty="0" smtClean="0"/>
              <a:t> (4) do </a:t>
            </a:r>
            <a:r>
              <a:rPr lang="en-US" sz="3800" dirty="0" err="1" smtClean="0"/>
              <a:t>nestanka</a:t>
            </a:r>
            <a:r>
              <a:rPr lang="en-US" sz="3800" dirty="0" smtClean="0"/>
              <a:t> </a:t>
            </a:r>
            <a:r>
              <a:rPr lang="en-US" sz="3800" dirty="0" err="1" smtClean="0"/>
              <a:t>istrošenosti</a:t>
            </a:r>
            <a:r>
              <a:rPr lang="en-US" sz="3800" dirty="0" smtClean="0"/>
              <a:t>. </a:t>
            </a:r>
            <a:r>
              <a:rPr lang="en-US" sz="3800" dirty="0" err="1" smtClean="0"/>
              <a:t>Dozvoljeno</a:t>
            </a:r>
            <a:r>
              <a:rPr lang="en-US" sz="3800" dirty="0" smtClean="0"/>
              <a:t> </a:t>
            </a:r>
            <a:r>
              <a:rPr lang="en-US" sz="3800" dirty="0" err="1" smtClean="0"/>
              <a:t>odstupanje</a:t>
            </a:r>
            <a:r>
              <a:rPr lang="en-US" sz="3800" dirty="0" smtClean="0"/>
              <a:t> </a:t>
            </a:r>
            <a:r>
              <a:rPr lang="en-US" sz="3800" dirty="0" err="1" smtClean="0"/>
              <a:t>pravosti</a:t>
            </a:r>
            <a:r>
              <a:rPr lang="en-US" sz="3800" dirty="0" smtClean="0"/>
              <a:t> je </a:t>
            </a:r>
            <a:r>
              <a:rPr lang="en-US" sz="3800" dirty="0" err="1" smtClean="0"/>
              <a:t>manje</a:t>
            </a:r>
            <a:r>
              <a:rPr lang="en-US" sz="3800" dirty="0" smtClean="0"/>
              <a:t> </a:t>
            </a:r>
            <a:r>
              <a:rPr lang="en-US" sz="3800" dirty="0" err="1" smtClean="0"/>
              <a:t>od</a:t>
            </a:r>
            <a:r>
              <a:rPr lang="en-US" sz="3800" dirty="0" smtClean="0"/>
              <a:t> 0,02/1.000 mm. </a:t>
            </a:r>
            <a:r>
              <a:rPr lang="en-US" sz="3800" dirty="0" err="1" smtClean="0"/>
              <a:t>Obrada</a:t>
            </a:r>
            <a:r>
              <a:rPr lang="en-US" sz="3800" dirty="0" smtClean="0"/>
              <a:t> se </a:t>
            </a:r>
            <a:r>
              <a:rPr lang="en-US" sz="3800" dirty="0" err="1" smtClean="0"/>
              <a:t>vrši</a:t>
            </a:r>
            <a:r>
              <a:rPr lang="en-US" sz="3800" dirty="0" smtClean="0"/>
              <a:t> </a:t>
            </a:r>
            <a:r>
              <a:rPr lang="en-US" sz="3800" dirty="0" err="1" smtClean="0"/>
              <a:t>nožem</a:t>
            </a:r>
            <a:r>
              <a:rPr lang="en-US" sz="3800" dirty="0" smtClean="0"/>
              <a:t> </a:t>
            </a:r>
            <a:r>
              <a:rPr lang="en-US" sz="3800" dirty="0" err="1" smtClean="0"/>
              <a:t>koji</a:t>
            </a:r>
            <a:r>
              <a:rPr lang="en-US" sz="3800" dirty="0" smtClean="0"/>
              <a:t> </a:t>
            </a:r>
            <a:r>
              <a:rPr lang="en-US" sz="3800" dirty="0" err="1" smtClean="0"/>
              <a:t>ima</a:t>
            </a:r>
            <a:r>
              <a:rPr lang="en-US" sz="3800" dirty="0" smtClean="0"/>
              <a:t> </a:t>
            </a:r>
            <a:r>
              <a:rPr lang="en-US" sz="3800" dirty="0" err="1" smtClean="0"/>
              <a:t>široko</a:t>
            </a:r>
            <a:r>
              <a:rPr lang="en-US" sz="3800" dirty="0" smtClean="0"/>
              <a:t> </a:t>
            </a:r>
            <a:r>
              <a:rPr lang="en-US" sz="3800" dirty="0" err="1" smtClean="0"/>
              <a:t>sečivo</a:t>
            </a:r>
            <a:r>
              <a:rPr lang="en-US" sz="3800" dirty="0" smtClean="0"/>
              <a:t>,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None/>
            </a:pPr>
            <a:r>
              <a:rPr lang="sr-Latn-RS" dirty="0" smtClean="0"/>
              <a:t>5.  	</a:t>
            </a:r>
            <a:r>
              <a:rPr lang="en-US" dirty="0" err="1" smtClean="0"/>
              <a:t>Rendisati</a:t>
            </a:r>
            <a:r>
              <a:rPr lang="en-US" dirty="0" smtClean="0"/>
              <a:t> </a:t>
            </a:r>
            <a:r>
              <a:rPr lang="en-US" dirty="0" err="1" smtClean="0"/>
              <a:t>istrošene</a:t>
            </a:r>
            <a:r>
              <a:rPr lang="en-US" dirty="0" smtClean="0"/>
              <a:t> </a:t>
            </a:r>
            <a:r>
              <a:rPr lang="en-US" dirty="0" err="1" smtClean="0"/>
              <a:t>površine</a:t>
            </a:r>
            <a:r>
              <a:rPr lang="en-US" dirty="0" smtClean="0"/>
              <a:t> </a:t>
            </a:r>
            <a:r>
              <a:rPr lang="en-US" dirty="0" err="1" smtClean="0"/>
              <a:t>lastinog</a:t>
            </a:r>
            <a:r>
              <a:rPr lang="en-US" dirty="0" smtClean="0"/>
              <a:t> </a:t>
            </a:r>
            <a:r>
              <a:rPr lang="en-US" dirty="0" err="1" smtClean="0"/>
              <a:t>repa</a:t>
            </a:r>
            <a:r>
              <a:rPr lang="en-US" dirty="0" smtClean="0"/>
              <a:t> do </a:t>
            </a:r>
            <a:r>
              <a:rPr lang="en-US" dirty="0" err="1" smtClean="0"/>
              <a:t>nestanka</a:t>
            </a:r>
            <a:r>
              <a:rPr lang="en-US" dirty="0" smtClean="0"/>
              <a:t> </a:t>
            </a:r>
            <a:r>
              <a:rPr lang="en-US" dirty="0" err="1" smtClean="0"/>
              <a:t>istrošenosti</a:t>
            </a:r>
            <a:r>
              <a:rPr lang="en-US" dirty="0" smtClean="0"/>
              <a:t>. One </a:t>
            </a:r>
            <a:r>
              <a:rPr lang="en-US" dirty="0" err="1" smtClean="0"/>
              <a:t>su</a:t>
            </a:r>
            <a:r>
              <a:rPr lang="en-US" dirty="0" smtClean="0"/>
              <a:t> (2 </a:t>
            </a:r>
            <a:r>
              <a:rPr lang="en-US" dirty="0" err="1" smtClean="0"/>
              <a:t>i</a:t>
            </a:r>
            <a:r>
              <a:rPr lang="en-US" dirty="0" smtClean="0"/>
              <a:t> 1) </a:t>
            </a:r>
            <a:r>
              <a:rPr lang="en-US" dirty="0" err="1" smtClean="0"/>
              <a:t>strogo</a:t>
            </a:r>
            <a:r>
              <a:rPr lang="en-US" dirty="0" smtClean="0"/>
              <a:t> </a:t>
            </a:r>
            <a:r>
              <a:rPr lang="en-US" dirty="0" err="1" smtClean="0"/>
              <a:t>paralelne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površinama</a:t>
            </a:r>
            <a:r>
              <a:rPr lang="en-US" dirty="0" smtClean="0"/>
              <a:t> (4). </a:t>
            </a:r>
            <a:r>
              <a:rPr lang="en-US" dirty="0" err="1" smtClean="0"/>
              <a:t>Dozvoljeno</a:t>
            </a:r>
            <a:r>
              <a:rPr lang="en-US" dirty="0" smtClean="0"/>
              <a:t> </a:t>
            </a:r>
            <a:r>
              <a:rPr lang="en-US" dirty="0" err="1" smtClean="0"/>
              <a:t>odstupanje</a:t>
            </a:r>
            <a:r>
              <a:rPr lang="en-US" dirty="0" smtClean="0"/>
              <a:t> je </a:t>
            </a: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0,02 mm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celu</a:t>
            </a:r>
            <a:r>
              <a:rPr lang="en-US" dirty="0" smtClean="0"/>
              <a:t> </a:t>
            </a:r>
            <a:r>
              <a:rPr lang="en-US" dirty="0" err="1" smtClean="0"/>
              <a:t>dužinu</a:t>
            </a:r>
            <a:r>
              <a:rPr lang="en-US" dirty="0" smtClean="0"/>
              <a:t>. </a:t>
            </a:r>
            <a:r>
              <a:rPr lang="en-US" dirty="0" err="1" smtClean="0"/>
              <a:t>Izvršiti</a:t>
            </a:r>
            <a:r>
              <a:rPr lang="en-US" dirty="0" smtClean="0"/>
              <a:t> </a:t>
            </a:r>
            <a:r>
              <a:rPr lang="en-US" dirty="0" err="1" smtClean="0"/>
              <a:t>proveru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dodir</a:t>
            </a:r>
            <a:r>
              <a:rPr lang="en-US" dirty="0" smtClean="0"/>
              <a:t>.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dodatnih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sr-Latn-RS" dirty="0" smtClean="0"/>
              <a:t>č</a:t>
            </a:r>
            <a:r>
              <a:rPr lang="en-US" dirty="0" smtClean="0"/>
              <a:t>aka </a:t>
            </a:r>
            <a:r>
              <a:rPr lang="en-US" dirty="0" smtClean="0"/>
              <a:t>se </a:t>
            </a:r>
            <a:r>
              <a:rPr lang="en-US" dirty="0" err="1" smtClean="0"/>
              <a:t>kreće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12 do 15,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površini</a:t>
            </a:r>
            <a:r>
              <a:rPr lang="en-US" dirty="0" smtClean="0"/>
              <a:t> 25x25 mm.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mernih</a:t>
            </a:r>
            <a:r>
              <a:rPr lang="en-US" dirty="0" smtClean="0"/>
              <a:t> </a:t>
            </a:r>
            <a:r>
              <a:rPr lang="en-US" dirty="0" err="1" smtClean="0"/>
              <a:t>instrumenata</a:t>
            </a:r>
            <a:r>
              <a:rPr lang="en-US" dirty="0" smtClean="0"/>
              <a:t> se </a:t>
            </a:r>
            <a:r>
              <a:rPr lang="en-US" dirty="0" err="1" smtClean="0"/>
              <a:t>koriste</a:t>
            </a:r>
            <a:r>
              <a:rPr lang="en-US" dirty="0" smtClean="0"/>
              <a:t>: </a:t>
            </a:r>
            <a:r>
              <a:rPr lang="en-US" dirty="0" err="1" smtClean="0"/>
              <a:t>lenjir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proveru</a:t>
            </a:r>
            <a:r>
              <a:rPr lang="en-US" dirty="0" smtClean="0"/>
              <a:t> </a:t>
            </a:r>
            <a:r>
              <a:rPr lang="en-US" dirty="0" err="1" smtClean="0"/>
              <a:t>pravnosti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ravnosti</a:t>
            </a:r>
            <a:r>
              <a:rPr lang="en-US" dirty="0" smtClean="0"/>
              <a:t>, </a:t>
            </a:r>
            <a:r>
              <a:rPr lang="en-US" dirty="0" err="1" smtClean="0"/>
              <a:t>merni</a:t>
            </a:r>
            <a:r>
              <a:rPr lang="en-US" dirty="0" smtClean="0"/>
              <a:t> sat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pribor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proveru</a:t>
            </a:r>
            <a:r>
              <a:rPr lang="en-US" dirty="0" smtClean="0"/>
              <a:t> </a:t>
            </a:r>
            <a:r>
              <a:rPr lang="en-US" dirty="0" err="1" smtClean="0"/>
              <a:t>lastinog</a:t>
            </a:r>
            <a:r>
              <a:rPr lang="en-US" dirty="0" smtClean="0"/>
              <a:t> </a:t>
            </a:r>
            <a:r>
              <a:rPr lang="en-US" dirty="0" err="1" smtClean="0"/>
              <a:t>repa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Ispitivanja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pokazala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odnos</a:t>
            </a:r>
            <a:r>
              <a:rPr lang="en-US" dirty="0" smtClean="0"/>
              <a:t> </a:t>
            </a:r>
            <a:r>
              <a:rPr lang="en-US" dirty="0" err="1" smtClean="0"/>
              <a:t>vremena</a:t>
            </a:r>
            <a:r>
              <a:rPr lang="en-US" dirty="0" smtClean="0"/>
              <a:t> </a:t>
            </a:r>
            <a:r>
              <a:rPr lang="en-US" dirty="0" err="1" smtClean="0"/>
              <a:t>obrade</a:t>
            </a:r>
            <a:r>
              <a:rPr lang="en-US" dirty="0" smtClean="0"/>
              <a:t> </a:t>
            </a:r>
            <a:r>
              <a:rPr lang="en-US" dirty="0" err="1" smtClean="0"/>
              <a:t>vodećih</a:t>
            </a:r>
            <a:r>
              <a:rPr lang="en-US" dirty="0" smtClean="0"/>
              <a:t> </a:t>
            </a:r>
            <a:r>
              <a:rPr lang="en-US" dirty="0" err="1" smtClean="0"/>
              <a:t>kliznih</a:t>
            </a:r>
            <a:r>
              <a:rPr lang="en-US" dirty="0" smtClean="0"/>
              <a:t> </a:t>
            </a:r>
            <a:r>
              <a:rPr lang="en-US" dirty="0" err="1" smtClean="0"/>
              <a:t>površina</a:t>
            </a:r>
            <a:r>
              <a:rPr lang="en-US" dirty="0" smtClean="0"/>
              <a:t> </a:t>
            </a:r>
            <a:r>
              <a:rPr lang="en-US" dirty="0" err="1" smtClean="0"/>
              <a:t>stuba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a</a:t>
            </a:r>
            <a:r>
              <a:rPr lang="en-US" dirty="0" smtClean="0"/>
              <a:t>)</a:t>
            </a:r>
            <a:r>
              <a:rPr lang="sr-Latn-RS" dirty="0" smtClean="0"/>
              <a:t> 	</a:t>
            </a:r>
            <a:r>
              <a:rPr lang="en-US" dirty="0" err="1" smtClean="0"/>
              <a:t>Grebanje</a:t>
            </a:r>
            <a:r>
              <a:rPr lang="en-US" dirty="0" smtClean="0"/>
              <a:t>...........................................</a:t>
            </a:r>
            <a:r>
              <a:rPr lang="sr-Latn-RS" dirty="0" smtClean="0"/>
              <a:t>.</a:t>
            </a:r>
            <a:r>
              <a:rPr lang="en-US" dirty="0" smtClean="0"/>
              <a:t>............ </a:t>
            </a:r>
            <a:r>
              <a:rPr lang="en-US" dirty="0" smtClean="0"/>
              <a:t>100%</a:t>
            </a:r>
          </a:p>
          <a:p>
            <a:pPr>
              <a:buNone/>
            </a:pPr>
            <a:r>
              <a:rPr lang="en-US" dirty="0" smtClean="0"/>
              <a:t>b</a:t>
            </a:r>
            <a:r>
              <a:rPr lang="en-US" dirty="0" smtClean="0"/>
              <a:t>)</a:t>
            </a:r>
            <a:r>
              <a:rPr lang="sr-Latn-RS" dirty="0" smtClean="0"/>
              <a:t>	</a:t>
            </a:r>
            <a:r>
              <a:rPr lang="en-US" dirty="0" err="1" smtClean="0"/>
              <a:t>Brušenje</a:t>
            </a:r>
            <a:r>
              <a:rPr lang="en-US" dirty="0" smtClean="0"/>
              <a:t>..............................................</a:t>
            </a:r>
            <a:r>
              <a:rPr lang="sr-Latn-RS" dirty="0" smtClean="0"/>
              <a:t>...</a:t>
            </a:r>
            <a:r>
              <a:rPr lang="en-US" dirty="0" smtClean="0"/>
              <a:t>.........</a:t>
            </a:r>
            <a:r>
              <a:rPr lang="en-US" dirty="0" smtClean="0"/>
              <a:t>35%</a:t>
            </a:r>
          </a:p>
          <a:p>
            <a:pPr>
              <a:buNone/>
            </a:pPr>
            <a:r>
              <a:rPr lang="en-US" dirty="0" smtClean="0"/>
              <a:t>c</a:t>
            </a:r>
            <a:r>
              <a:rPr lang="en-US" dirty="0" smtClean="0"/>
              <a:t>)</a:t>
            </a:r>
            <a:r>
              <a:rPr lang="sr-Latn-RS" dirty="0" smtClean="0"/>
              <a:t>	</a:t>
            </a:r>
            <a:r>
              <a:rPr lang="en-US" dirty="0" err="1" smtClean="0"/>
              <a:t>Rendisanje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grebanjem</a:t>
            </a:r>
            <a:r>
              <a:rPr lang="en-US" dirty="0" smtClean="0"/>
              <a:t>....................</a:t>
            </a:r>
            <a:r>
              <a:rPr lang="sr-Latn-RS" dirty="0" smtClean="0"/>
              <a:t>...</a:t>
            </a:r>
            <a:r>
              <a:rPr lang="en-US" dirty="0" smtClean="0"/>
              <a:t>.........</a:t>
            </a:r>
            <a:r>
              <a:rPr lang="en-US" dirty="0" smtClean="0"/>
              <a:t>60%</a:t>
            </a:r>
          </a:p>
          <a:p>
            <a:pPr marL="514350" indent="-514350">
              <a:buAutoNum type="alphaLcParenR" startAt="4"/>
            </a:pPr>
            <a:r>
              <a:rPr lang="en-US" dirty="0" err="1" smtClean="0"/>
              <a:t>Brušenje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grebanjem</a:t>
            </a:r>
            <a:r>
              <a:rPr lang="en-US" dirty="0" smtClean="0"/>
              <a:t>........................</a:t>
            </a:r>
            <a:r>
              <a:rPr lang="sr-Latn-RS" dirty="0" smtClean="0"/>
              <a:t>....</a:t>
            </a:r>
            <a:r>
              <a:rPr lang="en-US" dirty="0" smtClean="0"/>
              <a:t>........</a:t>
            </a:r>
            <a:r>
              <a:rPr lang="en-US" dirty="0" smtClean="0"/>
              <a:t>50</a:t>
            </a:r>
            <a:r>
              <a:rPr lang="en-US" dirty="0" smtClean="0"/>
              <a:t>%</a:t>
            </a:r>
            <a:endParaRPr lang="sr-Latn-RS" dirty="0" smtClean="0"/>
          </a:p>
          <a:p>
            <a:pPr marL="514350" indent="-514350">
              <a:buNone/>
            </a:pPr>
            <a:endParaRPr lang="en-US" dirty="0" smtClean="0"/>
          </a:p>
          <a:p>
            <a:pPr algn="just"/>
            <a:r>
              <a:rPr lang="en-US" dirty="0" smtClean="0"/>
              <a:t>U </a:t>
            </a:r>
            <a:r>
              <a:rPr lang="en-US" dirty="0" err="1" smtClean="0"/>
              <a:t>stubu</a:t>
            </a:r>
            <a:r>
              <a:rPr lang="en-US" dirty="0" smtClean="0"/>
              <a:t> </a:t>
            </a:r>
            <a:r>
              <a:rPr lang="en-US" dirty="0" err="1" smtClean="0"/>
              <a:t>univerzalne</a:t>
            </a:r>
            <a:r>
              <a:rPr lang="en-US" dirty="0" smtClean="0"/>
              <a:t> </a:t>
            </a:r>
            <a:r>
              <a:rPr lang="en-US" dirty="0" err="1" smtClean="0"/>
              <a:t>glodalice</a:t>
            </a:r>
            <a:r>
              <a:rPr lang="en-US" dirty="0" smtClean="0"/>
              <a:t> </a:t>
            </a:r>
            <a:r>
              <a:rPr lang="en-US" dirty="0" err="1" smtClean="0"/>
              <a:t>modela</a:t>
            </a:r>
            <a:r>
              <a:rPr lang="en-US" dirty="0" smtClean="0"/>
              <a:t> FA3A-U, </a:t>
            </a:r>
            <a:r>
              <a:rPr lang="en-US" dirty="0" err="1" smtClean="0"/>
              <a:t>nalaze</a:t>
            </a:r>
            <a:r>
              <a:rPr lang="en-US" dirty="0" smtClean="0"/>
              <a:t> se </a:t>
            </a:r>
            <a:r>
              <a:rPr lang="en-US" dirty="0" err="1" smtClean="0"/>
              <a:t>ležajevi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oznakama</a:t>
            </a:r>
            <a:r>
              <a:rPr lang="en-US" dirty="0" smtClean="0"/>
              <a:t> 6207 </a:t>
            </a:r>
            <a:r>
              <a:rPr lang="en-US" dirty="0" err="1" smtClean="0"/>
              <a:t>i</a:t>
            </a:r>
            <a:r>
              <a:rPr lang="en-US" dirty="0" smtClean="0"/>
              <a:t> 6307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menjaju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opravci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Oštećene</a:t>
            </a:r>
            <a:r>
              <a:rPr lang="en-US" dirty="0" smtClean="0"/>
              <a:t> </a:t>
            </a:r>
            <a:r>
              <a:rPr lang="en-US" dirty="0" err="1" smtClean="0"/>
              <a:t>tablice</a:t>
            </a:r>
            <a:r>
              <a:rPr lang="en-US" dirty="0" smtClean="0"/>
              <a:t> </a:t>
            </a:r>
            <a:r>
              <a:rPr lang="en-US" dirty="0" err="1" smtClean="0"/>
              <a:t>zameniti</a:t>
            </a:r>
            <a:r>
              <a:rPr lang="en-US" dirty="0" smtClean="0"/>
              <a:t> </a:t>
            </a:r>
            <a:r>
              <a:rPr lang="en-US" dirty="0" err="1" smtClean="0"/>
              <a:t>novim</a:t>
            </a:r>
            <a:r>
              <a:rPr lang="en-US" dirty="0" smtClean="0"/>
              <a:t>. </a:t>
            </a:r>
            <a:r>
              <a:rPr lang="en-US" dirty="0" err="1" smtClean="0"/>
              <a:t>Izbrisane</a:t>
            </a:r>
            <a:r>
              <a:rPr lang="en-US" dirty="0" smtClean="0"/>
              <a:t> </a:t>
            </a:r>
            <a:r>
              <a:rPr lang="en-US" dirty="0" err="1" smtClean="0"/>
              <a:t>natpise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tablicama</a:t>
            </a:r>
            <a:r>
              <a:rPr lang="en-US" dirty="0" smtClean="0"/>
              <a:t> </a:t>
            </a:r>
            <a:r>
              <a:rPr lang="en-US" dirty="0" err="1" smtClean="0"/>
              <a:t>obnoviti</a:t>
            </a:r>
            <a:r>
              <a:rPr lang="en-US" dirty="0" smtClean="0"/>
              <a:t>. Stub </a:t>
            </a:r>
            <a:r>
              <a:rPr lang="en-US" dirty="0" err="1" smtClean="0"/>
              <a:t>ofarbati</a:t>
            </a:r>
            <a:r>
              <a:rPr lang="en-US" dirty="0" smtClean="0"/>
              <a:t> 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montaže</a:t>
            </a:r>
            <a:r>
              <a:rPr lang="en-US" dirty="0" smtClean="0"/>
              <a:t> u </a:t>
            </a:r>
            <a:r>
              <a:rPr lang="en-US" dirty="0" err="1" smtClean="0"/>
              <a:t>cilju</a:t>
            </a:r>
            <a:r>
              <a:rPr lang="en-US" dirty="0" smtClean="0"/>
              <a:t> </a:t>
            </a:r>
            <a:r>
              <a:rPr lang="en-US" dirty="0" err="1" smtClean="0"/>
              <a:t>zaštite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korozije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Glodalice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 smtClean="0"/>
              <a:t>Glodalice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ma</a:t>
            </a:r>
            <a:r>
              <a:rPr lang="sr-Latn-RS" dirty="0" smtClean="0"/>
              <a:t>šine alatke na kojima se vrši obrada materijala rezanjem, skidanjem strugotine postupkom glodanjem. </a:t>
            </a:r>
          </a:p>
          <a:p>
            <a:pPr algn="just"/>
            <a:r>
              <a:rPr lang="sr-Latn-RS" dirty="0" smtClean="0"/>
              <a:t>Kod glodalica glavno kretanje je obrtno kretanje i vrši ga glavno vreteno sa alatom, a pomoćno pravolinijsko kretanje vrši materijal, odnosno radni predmet. </a:t>
            </a:r>
          </a:p>
          <a:p>
            <a:pPr algn="just"/>
            <a:r>
              <a:rPr lang="sr-Latn-RS" dirty="0" smtClean="0"/>
              <a:t>Radi predmet (obradak) je pločastog (kutijastog ) oblika i fiksiran je na radnom stolu glodalice.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Operacije na glodalicama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r-Latn-RS" dirty="0" smtClean="0"/>
              <a:t>Na glodalicama se uz pomoć odgovarajućih reznih alata može vršiti veliki broj zahvata kao što su :</a:t>
            </a:r>
          </a:p>
          <a:p>
            <a:pPr algn="just">
              <a:buNone/>
            </a:pPr>
            <a:endParaRPr lang="sr-Latn-RS" dirty="0" smtClean="0"/>
          </a:p>
          <a:p>
            <a:r>
              <a:rPr lang="en-US" dirty="0" smtClean="0"/>
              <a:t>G</a:t>
            </a:r>
            <a:r>
              <a:rPr lang="sr-Latn-RS" dirty="0" smtClean="0"/>
              <a:t>lodanje ravnih površina,</a:t>
            </a:r>
          </a:p>
          <a:p>
            <a:r>
              <a:rPr lang="en-US" dirty="0" smtClean="0"/>
              <a:t>G</a:t>
            </a:r>
            <a:r>
              <a:rPr lang="sr-Latn-RS" dirty="0" smtClean="0"/>
              <a:t>lodanje ravnih vertikalnih površina,</a:t>
            </a:r>
          </a:p>
          <a:p>
            <a:r>
              <a:rPr lang="en-US" dirty="0" smtClean="0"/>
              <a:t>G</a:t>
            </a:r>
            <a:r>
              <a:rPr lang="sr-Latn-RS" dirty="0" smtClean="0"/>
              <a:t>lodanje ravnih kosih površina,</a:t>
            </a:r>
          </a:p>
          <a:p>
            <a:r>
              <a:rPr lang="en-US" dirty="0" smtClean="0"/>
              <a:t>G</a:t>
            </a:r>
            <a:r>
              <a:rPr lang="sr-Latn-RS" dirty="0" smtClean="0"/>
              <a:t>lodanje pravougaonih i profilnih žlebova,</a:t>
            </a:r>
          </a:p>
          <a:p>
            <a:r>
              <a:rPr lang="en-US" dirty="0" smtClean="0"/>
              <a:t>G</a:t>
            </a:r>
            <a:r>
              <a:rPr lang="sr-Latn-RS" dirty="0" smtClean="0"/>
              <a:t>lodanje T žlebova, </a:t>
            </a:r>
          </a:p>
          <a:p>
            <a:r>
              <a:rPr lang="en-US" dirty="0" smtClean="0"/>
              <a:t>G</a:t>
            </a:r>
            <a:r>
              <a:rPr lang="sr-Latn-RS" dirty="0" smtClean="0"/>
              <a:t>lodanje žlebova za klinove,</a:t>
            </a:r>
          </a:p>
          <a:p>
            <a:r>
              <a:rPr lang="en-US" dirty="0" smtClean="0"/>
              <a:t>G</a:t>
            </a:r>
            <a:r>
              <a:rPr lang="sr-Latn-RS" dirty="0" smtClean="0"/>
              <a:t>lodanje profilnih površina.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Operacije na glodalicama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05400"/>
            <a:ext cx="8077200" cy="1752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Latn-RS" sz="1800" dirty="0" smtClean="0"/>
              <a:t>1,2 –glodanje ravnih površina,  3,4- glodanje ravnih vertikalnih površina,  </a:t>
            </a:r>
          </a:p>
          <a:p>
            <a:pPr algn="just">
              <a:buNone/>
            </a:pPr>
            <a:r>
              <a:rPr lang="sr-Latn-RS" sz="1800" dirty="0" smtClean="0"/>
              <a:t>5,6,7- glodanje ravnih kosih površina, 8- glodanje viših površina kompletnih glodala,      9,10,11,12- izrada paravougaonih i profilnih žlebova, </a:t>
            </a:r>
          </a:p>
          <a:p>
            <a:pPr algn="just">
              <a:buNone/>
            </a:pPr>
            <a:r>
              <a:rPr lang="sr-Latn-RS" sz="1800" dirty="0" smtClean="0"/>
              <a:t>13- glodanje žlebova oblika lastinog repa,  14- glodanje T žlebova, </a:t>
            </a:r>
          </a:p>
          <a:p>
            <a:pPr algn="just">
              <a:buNone/>
            </a:pPr>
            <a:r>
              <a:rPr lang="sr-Latn-RS" sz="1800" dirty="0" smtClean="0"/>
              <a:t>15,16,17- glodanje žlebova za kanale,  18- glodanje profilnih površina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</a:t>
            </a:r>
            <a:endParaRPr lang="en-US" dirty="0"/>
          </a:p>
        </p:txBody>
      </p:sp>
      <p:pic>
        <p:nvPicPr>
          <p:cNvPr id="2051" name="Picture 3" descr="C:\Users\Nikola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4" y="-9525"/>
            <a:ext cx="9229725" cy="687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Kinematska šema glodalice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5059363"/>
          </a:xfrm>
        </p:spPr>
        <p:txBody>
          <a:bodyPr>
            <a:normAutofit/>
          </a:bodyPr>
          <a:lstStyle/>
          <a:p>
            <a:pPr algn="just"/>
            <a:r>
              <a:rPr lang="sr-Latn-RS" sz="2300" dirty="0" smtClean="0"/>
              <a:t>Kinematska šema glodalice modela 53N Schaublin je prikazana na slici ispod. </a:t>
            </a:r>
          </a:p>
          <a:p>
            <a:pPr algn="just"/>
            <a:r>
              <a:rPr lang="sr-Latn-RS" sz="2300" dirty="0" smtClean="0"/>
              <a:t>Uzdružno pomeranje stola se vrši ručicom (a) u oba smera, a poprečno preko ručice (b) u oba smera.  Vertikalno pomeranje konzole sa radnim stolim ručicom (c) u oba smera, preko sistema zupčanika. Sva ova kretanja mogu obaviti i automatski.</a:t>
            </a:r>
            <a:endParaRPr lang="en-US" sz="23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38475"/>
            <a:ext cx="62484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Kinematska šema glodalice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600200"/>
            <a:ext cx="2514600" cy="3200400"/>
          </a:xfrm>
        </p:spPr>
        <p:txBody>
          <a:bodyPr>
            <a:normAutofit lnSpcReduction="10000"/>
          </a:bodyPr>
          <a:lstStyle/>
          <a:p>
            <a:pPr algn="ctr"/>
            <a:r>
              <a:rPr lang="sr-Latn-RS" sz="2400" dirty="0" smtClean="0"/>
              <a:t>Na slici pored prikazana je</a:t>
            </a:r>
            <a:r>
              <a:rPr lang="en-US" sz="2400" dirty="0" smtClean="0"/>
              <a:t> </a:t>
            </a:r>
            <a:r>
              <a:rPr lang="en-US" sz="2400" dirty="0" err="1" smtClean="0"/>
              <a:t>kinematsk</a:t>
            </a:r>
            <a:r>
              <a:rPr lang="sr-Latn-RS" sz="2400" dirty="0" smtClean="0"/>
              <a:t>a </a:t>
            </a:r>
            <a:r>
              <a:rPr lang="en-US" sz="2400" dirty="0" err="1" smtClean="0"/>
              <a:t>šem</a:t>
            </a:r>
            <a:r>
              <a:rPr lang="sr-Latn-RS" sz="2400" dirty="0" smtClean="0"/>
              <a:t>a</a:t>
            </a:r>
            <a:r>
              <a:rPr lang="en-US" sz="2400" dirty="0" smtClean="0"/>
              <a:t> </a:t>
            </a:r>
            <a:r>
              <a:rPr lang="en-US" sz="2400" dirty="0" err="1" smtClean="0"/>
              <a:t>univerzalne</a:t>
            </a:r>
            <a:r>
              <a:rPr lang="en-US" sz="2400" dirty="0" smtClean="0"/>
              <a:t> </a:t>
            </a:r>
            <a:r>
              <a:rPr lang="en-US" sz="2400" dirty="0" err="1" smtClean="0"/>
              <a:t>glodalice</a:t>
            </a:r>
            <a:r>
              <a:rPr lang="en-US" sz="2400" dirty="0" smtClean="0"/>
              <a:t> </a:t>
            </a:r>
            <a:r>
              <a:rPr lang="en-US" sz="2400" dirty="0" err="1" smtClean="0"/>
              <a:t>modela</a:t>
            </a:r>
            <a:r>
              <a:rPr lang="en-US" sz="2400" dirty="0" smtClean="0"/>
              <a:t> </a:t>
            </a:r>
            <a:r>
              <a:rPr lang="sr-Latn-RS" sz="2400" dirty="0" smtClean="0"/>
              <a:t>     </a:t>
            </a:r>
            <a:r>
              <a:rPr lang="en-US" sz="2400" dirty="0" smtClean="0"/>
              <a:t>FA3A-U(Tito</a:t>
            </a:r>
            <a:r>
              <a:rPr lang="en-US" sz="2400" dirty="0" smtClean="0"/>
              <a:t>, </a:t>
            </a:r>
            <a:r>
              <a:rPr lang="en-US" sz="2400" dirty="0" err="1" smtClean="0"/>
              <a:t>Skoplje</a:t>
            </a:r>
            <a:r>
              <a:rPr lang="en-US" sz="2400" dirty="0" smtClean="0"/>
              <a:t>). 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6553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err="1" smtClean="0"/>
              <a:t>Gornji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prikazuje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zupčanika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promenu</a:t>
            </a:r>
            <a:r>
              <a:rPr lang="en-US" dirty="0" smtClean="0"/>
              <a:t> </a:t>
            </a:r>
            <a:r>
              <a:rPr lang="en-US" dirty="0" err="1" smtClean="0"/>
              <a:t>broja</a:t>
            </a:r>
            <a:r>
              <a:rPr lang="en-US" dirty="0" smtClean="0"/>
              <a:t> </a:t>
            </a:r>
            <a:r>
              <a:rPr lang="en-US" dirty="0" err="1" smtClean="0"/>
              <a:t>obrtaja</a:t>
            </a:r>
            <a:r>
              <a:rPr lang="en-US" dirty="0" smtClean="0"/>
              <a:t> </a:t>
            </a:r>
            <a:r>
              <a:rPr lang="en-US" dirty="0" err="1" smtClean="0"/>
              <a:t>radnog</a:t>
            </a:r>
            <a:r>
              <a:rPr lang="en-US" dirty="0" smtClean="0"/>
              <a:t> </a:t>
            </a:r>
            <a:r>
              <a:rPr lang="en-US" dirty="0" err="1" smtClean="0"/>
              <a:t>vretena</a:t>
            </a:r>
            <a:r>
              <a:rPr lang="en-US" dirty="0" smtClean="0"/>
              <a:t>. </a:t>
            </a:r>
            <a:r>
              <a:rPr lang="en-US" dirty="0" err="1" smtClean="0"/>
              <a:t>Kombinacija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zubčanika</a:t>
            </a:r>
            <a:r>
              <a:rPr lang="en-US" dirty="0" smtClean="0"/>
              <a:t> </a:t>
            </a:r>
            <a:r>
              <a:rPr lang="en-US" dirty="0" err="1" smtClean="0"/>
              <a:t>nudi</a:t>
            </a:r>
            <a:r>
              <a:rPr lang="en-US" dirty="0" smtClean="0"/>
              <a:t> 11 </a:t>
            </a:r>
            <a:r>
              <a:rPr lang="en-US" dirty="0" err="1" smtClean="0"/>
              <a:t>različitih</a:t>
            </a:r>
            <a:r>
              <a:rPr lang="en-US" dirty="0" smtClean="0"/>
              <a:t> </a:t>
            </a:r>
            <a:r>
              <a:rPr lang="en-US" dirty="0" err="1" smtClean="0"/>
              <a:t>brzina</a:t>
            </a:r>
            <a:r>
              <a:rPr lang="en-US" dirty="0" smtClean="0"/>
              <a:t> </a:t>
            </a:r>
            <a:r>
              <a:rPr lang="en-US" dirty="0" err="1" smtClean="0"/>
              <a:t>radnog</a:t>
            </a:r>
            <a:r>
              <a:rPr lang="en-US" dirty="0" smtClean="0"/>
              <a:t> </a:t>
            </a:r>
            <a:r>
              <a:rPr lang="en-US" dirty="0" err="1" smtClean="0"/>
              <a:t>vretena</a:t>
            </a:r>
            <a:r>
              <a:rPr lang="en-US" dirty="0" smtClean="0"/>
              <a:t>.</a:t>
            </a:r>
            <a:endParaRPr lang="sr-Latn-RS" dirty="0" smtClean="0"/>
          </a:p>
          <a:p>
            <a:pPr algn="just"/>
            <a:r>
              <a:rPr lang="en-US" dirty="0" err="1" smtClean="0"/>
              <a:t>Donji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pokazuje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zupčanika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pomeranje</a:t>
            </a:r>
            <a:r>
              <a:rPr lang="en-US" dirty="0" smtClean="0"/>
              <a:t> </a:t>
            </a:r>
            <a:r>
              <a:rPr lang="en-US" dirty="0" err="1" smtClean="0"/>
              <a:t>radnog</a:t>
            </a:r>
            <a:r>
              <a:rPr lang="en-US" dirty="0" smtClean="0"/>
              <a:t> </a:t>
            </a:r>
            <a:r>
              <a:rPr lang="en-US" dirty="0" err="1" smtClean="0"/>
              <a:t>stola</a:t>
            </a:r>
            <a:r>
              <a:rPr lang="en-US" dirty="0" smtClean="0"/>
              <a:t> u </a:t>
            </a:r>
            <a:r>
              <a:rPr lang="en-US" dirty="0" err="1" smtClean="0"/>
              <a:t>sva</a:t>
            </a:r>
            <a:r>
              <a:rPr lang="en-US" dirty="0" smtClean="0"/>
              <a:t> tri </a:t>
            </a:r>
            <a:r>
              <a:rPr lang="en-US" dirty="0" err="1" smtClean="0"/>
              <a:t>pravca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oba</a:t>
            </a:r>
            <a:r>
              <a:rPr lang="en-US" dirty="0" smtClean="0"/>
              <a:t> </a:t>
            </a:r>
            <a:r>
              <a:rPr lang="en-US" dirty="0" err="1" smtClean="0"/>
              <a:t>smera</a:t>
            </a:r>
            <a:r>
              <a:rPr lang="en-US" dirty="0" smtClean="0"/>
              <a:t>), </a:t>
            </a:r>
            <a:r>
              <a:rPr lang="en-US" dirty="0" err="1" smtClean="0"/>
              <a:t>ručnim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motornim</a:t>
            </a:r>
            <a:r>
              <a:rPr lang="en-US" dirty="0" smtClean="0"/>
              <a:t> </a:t>
            </a:r>
            <a:r>
              <a:rPr lang="en-US" dirty="0" err="1" smtClean="0"/>
              <a:t>pogonom</a:t>
            </a:r>
            <a:r>
              <a:rPr lang="en-US" dirty="0" smtClean="0"/>
              <a:t>. </a:t>
            </a:r>
            <a:endParaRPr lang="sr-Latn-RS" dirty="0" smtClean="0"/>
          </a:p>
          <a:p>
            <a:pPr algn="just"/>
            <a:r>
              <a:rPr lang="en-US" dirty="0" err="1" smtClean="0"/>
              <a:t>Ručno</a:t>
            </a:r>
            <a:r>
              <a:rPr lang="en-US" dirty="0" smtClean="0"/>
              <a:t> </a:t>
            </a:r>
            <a:r>
              <a:rPr lang="en-US" dirty="0" err="1" smtClean="0"/>
              <a:t>pomeranje</a:t>
            </a:r>
            <a:r>
              <a:rPr lang="en-US" dirty="0" smtClean="0"/>
              <a:t> </a:t>
            </a:r>
            <a:r>
              <a:rPr lang="en-US" dirty="0" err="1" smtClean="0"/>
              <a:t>radnog</a:t>
            </a:r>
            <a:r>
              <a:rPr lang="en-US" dirty="0" smtClean="0"/>
              <a:t> </a:t>
            </a:r>
            <a:r>
              <a:rPr lang="en-US" dirty="0" err="1" smtClean="0"/>
              <a:t>stola</a:t>
            </a:r>
            <a:r>
              <a:rPr lang="en-US" dirty="0" smtClean="0"/>
              <a:t> se </a:t>
            </a:r>
            <a:r>
              <a:rPr lang="en-US" dirty="0" err="1" smtClean="0"/>
              <a:t>pomera</a:t>
            </a:r>
            <a:r>
              <a:rPr lang="en-US" dirty="0" smtClean="0"/>
              <a:t>:</a:t>
            </a:r>
          </a:p>
          <a:p>
            <a:pPr algn="just">
              <a:buNone/>
            </a:pPr>
            <a:r>
              <a:rPr lang="sr-Latn-RS" dirty="0" smtClean="0"/>
              <a:t>	</a:t>
            </a:r>
            <a:r>
              <a:rPr lang="en-US" dirty="0" smtClean="0"/>
              <a:t>-</a:t>
            </a:r>
            <a:r>
              <a:rPr lang="sr-Latn-RS" dirty="0" smtClean="0"/>
              <a:t> </a:t>
            </a:r>
            <a:r>
              <a:rPr lang="en-US" dirty="0" smtClean="0"/>
              <a:t>u </a:t>
            </a:r>
            <a:r>
              <a:rPr lang="en-US" dirty="0" err="1" smtClean="0"/>
              <a:t>uzdužnom</a:t>
            </a:r>
            <a:r>
              <a:rPr lang="en-US" dirty="0" smtClean="0"/>
              <a:t> </a:t>
            </a:r>
            <a:r>
              <a:rPr lang="en-US" dirty="0" err="1" smtClean="0"/>
              <a:t>pravcu</a:t>
            </a:r>
            <a:r>
              <a:rPr lang="en-US" dirty="0" smtClean="0"/>
              <a:t> : </a:t>
            </a:r>
            <a:r>
              <a:rPr lang="en-US" dirty="0" err="1" smtClean="0"/>
              <a:t>ručnim</a:t>
            </a:r>
            <a:r>
              <a:rPr lang="en-US" dirty="0" smtClean="0"/>
              <a:t> </a:t>
            </a:r>
            <a:r>
              <a:rPr lang="en-US" dirty="0" err="1" smtClean="0"/>
              <a:t>točkićem</a:t>
            </a:r>
            <a:r>
              <a:rPr lang="en-US" dirty="0" smtClean="0"/>
              <a:t> (23) u </a:t>
            </a:r>
            <a:r>
              <a:rPr lang="en-US" dirty="0" err="1" smtClean="0"/>
              <a:t>oba</a:t>
            </a:r>
            <a:r>
              <a:rPr lang="en-US" dirty="0" smtClean="0"/>
              <a:t> </a:t>
            </a:r>
            <a:r>
              <a:rPr lang="en-US" dirty="0" err="1" smtClean="0"/>
              <a:t>smera</a:t>
            </a:r>
            <a:r>
              <a:rPr lang="en-US" dirty="0" smtClean="0"/>
              <a:t>,</a:t>
            </a:r>
          </a:p>
          <a:p>
            <a:pPr algn="just">
              <a:buNone/>
            </a:pPr>
            <a:r>
              <a:rPr lang="sr-Latn-RS" dirty="0" smtClean="0"/>
              <a:t>	</a:t>
            </a:r>
            <a:r>
              <a:rPr lang="en-US" dirty="0" smtClean="0"/>
              <a:t>-</a:t>
            </a:r>
            <a:r>
              <a:rPr lang="sr-Latn-RS" dirty="0" smtClean="0"/>
              <a:t> </a:t>
            </a:r>
            <a:r>
              <a:rPr lang="en-US" dirty="0" smtClean="0"/>
              <a:t>u </a:t>
            </a:r>
            <a:r>
              <a:rPr lang="en-US" dirty="0" err="1" smtClean="0"/>
              <a:t>poprečnom</a:t>
            </a:r>
            <a:r>
              <a:rPr lang="en-US" dirty="0" smtClean="0"/>
              <a:t> </a:t>
            </a:r>
            <a:r>
              <a:rPr lang="en-US" dirty="0" err="1" smtClean="0"/>
              <a:t>pravcu</a:t>
            </a:r>
            <a:r>
              <a:rPr lang="en-US" dirty="0" smtClean="0"/>
              <a:t> : </a:t>
            </a:r>
            <a:r>
              <a:rPr lang="en-US" dirty="0" err="1" smtClean="0"/>
              <a:t>ručnim</a:t>
            </a:r>
            <a:r>
              <a:rPr lang="en-US" dirty="0" smtClean="0"/>
              <a:t> </a:t>
            </a:r>
            <a:r>
              <a:rPr lang="en-US" dirty="0" err="1" smtClean="0"/>
              <a:t>točkićem</a:t>
            </a:r>
            <a:r>
              <a:rPr lang="en-US" dirty="0" smtClean="0"/>
              <a:t> (24) u </a:t>
            </a:r>
            <a:r>
              <a:rPr lang="en-US" dirty="0" err="1" smtClean="0"/>
              <a:t>oba</a:t>
            </a:r>
            <a:r>
              <a:rPr lang="en-US" dirty="0" smtClean="0"/>
              <a:t> </a:t>
            </a:r>
            <a:r>
              <a:rPr lang="en-US" dirty="0" err="1" smtClean="0"/>
              <a:t>smera</a:t>
            </a:r>
            <a:r>
              <a:rPr lang="en-US" dirty="0" smtClean="0"/>
              <a:t>, </a:t>
            </a:r>
            <a:r>
              <a:rPr lang="en-US" dirty="0" err="1" smtClean="0"/>
              <a:t>preko</a:t>
            </a:r>
            <a:r>
              <a:rPr lang="en-US" dirty="0" smtClean="0"/>
              <a:t> </a:t>
            </a:r>
            <a:r>
              <a:rPr lang="en-US" dirty="0" err="1" smtClean="0"/>
              <a:t>navojnog</a:t>
            </a:r>
            <a:r>
              <a:rPr lang="en-US" dirty="0" smtClean="0"/>
              <a:t> </a:t>
            </a:r>
            <a:r>
              <a:rPr lang="en-US" dirty="0" err="1" smtClean="0"/>
              <a:t>vretena</a:t>
            </a:r>
            <a:r>
              <a:rPr lang="en-US" dirty="0" smtClean="0"/>
              <a:t> 073,</a:t>
            </a:r>
          </a:p>
          <a:p>
            <a:pPr algn="just">
              <a:buNone/>
            </a:pPr>
            <a:r>
              <a:rPr lang="en-US" dirty="0" smtClean="0"/>
              <a:t>     - u </a:t>
            </a:r>
            <a:r>
              <a:rPr lang="en-US" dirty="0" err="1" smtClean="0"/>
              <a:t>vertikalnom</a:t>
            </a:r>
            <a:r>
              <a:rPr lang="en-US" dirty="0" smtClean="0"/>
              <a:t> </a:t>
            </a:r>
            <a:r>
              <a:rPr lang="en-US" dirty="0" err="1" smtClean="0"/>
              <a:t>pravcu</a:t>
            </a:r>
            <a:r>
              <a:rPr lang="en-US" dirty="0" smtClean="0"/>
              <a:t> : </a:t>
            </a:r>
            <a:r>
              <a:rPr lang="en-US" dirty="0" err="1" smtClean="0"/>
              <a:t>ručicom</a:t>
            </a:r>
            <a:r>
              <a:rPr lang="en-US" dirty="0" smtClean="0"/>
              <a:t> </a:t>
            </a:r>
            <a:r>
              <a:rPr lang="en-US" dirty="0" smtClean="0"/>
              <a:t>143, </a:t>
            </a:r>
            <a:r>
              <a:rPr lang="en-US" dirty="0" err="1" smtClean="0"/>
              <a:t>preko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konusnih</a:t>
            </a:r>
            <a:r>
              <a:rPr lang="en-US" dirty="0" smtClean="0"/>
              <a:t> </a:t>
            </a:r>
            <a:r>
              <a:rPr lang="en-US" dirty="0" err="1" smtClean="0"/>
              <a:t>zupčanika</a:t>
            </a:r>
            <a:r>
              <a:rPr lang="en-US" dirty="0" smtClean="0"/>
              <a:t> 054-013,   </a:t>
            </a:r>
            <a:r>
              <a:rPr lang="en-US" dirty="0" smtClean="0"/>
              <a:t>245-130</a:t>
            </a:r>
            <a:r>
              <a:rPr lang="en-US" dirty="0" smtClean="0"/>
              <a:t>,  129-220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navojnog</a:t>
            </a:r>
            <a:r>
              <a:rPr lang="en-US" dirty="0" smtClean="0"/>
              <a:t> </a:t>
            </a:r>
            <a:r>
              <a:rPr lang="en-US" dirty="0" err="1" smtClean="0"/>
              <a:t>vretena</a:t>
            </a:r>
            <a:r>
              <a:rPr lang="en-US" dirty="0" smtClean="0"/>
              <a:t> 227.</a:t>
            </a:r>
          </a:p>
          <a:p>
            <a:pPr algn="just"/>
            <a:r>
              <a:rPr lang="en-US" dirty="0" err="1" smtClean="0"/>
              <a:t>Sva</a:t>
            </a:r>
            <a:r>
              <a:rPr lang="en-US" dirty="0" smtClean="0"/>
              <a:t> tri </a:t>
            </a:r>
            <a:r>
              <a:rPr lang="en-US" dirty="0" err="1" smtClean="0"/>
              <a:t>pravca</a:t>
            </a:r>
            <a:r>
              <a:rPr lang="en-US" dirty="0" smtClean="0"/>
              <a:t> (u </a:t>
            </a:r>
            <a:r>
              <a:rPr lang="en-US" dirty="0" err="1" smtClean="0"/>
              <a:t>oba</a:t>
            </a:r>
            <a:r>
              <a:rPr lang="en-US" dirty="0" smtClean="0"/>
              <a:t> </a:t>
            </a:r>
            <a:r>
              <a:rPr lang="en-US" dirty="0" err="1" smtClean="0"/>
              <a:t>smera</a:t>
            </a:r>
            <a:r>
              <a:rPr lang="en-US" dirty="0" smtClean="0"/>
              <a:t>) </a:t>
            </a:r>
            <a:r>
              <a:rPr lang="en-US" dirty="0" err="1" smtClean="0"/>
              <a:t>kretanja</a:t>
            </a:r>
            <a:r>
              <a:rPr lang="en-US" dirty="0" smtClean="0"/>
              <a:t>, </a:t>
            </a:r>
            <a:r>
              <a:rPr lang="en-US" dirty="0" err="1" smtClean="0"/>
              <a:t>mogu</a:t>
            </a:r>
            <a:r>
              <a:rPr lang="en-US" dirty="0" smtClean="0"/>
              <a:t> se </a:t>
            </a:r>
            <a:r>
              <a:rPr lang="en-US" dirty="0" err="1" smtClean="0"/>
              <a:t>ostvariti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mehaničkim</a:t>
            </a:r>
            <a:r>
              <a:rPr lang="en-US" dirty="0" smtClean="0"/>
              <a:t> </a:t>
            </a:r>
            <a:r>
              <a:rPr lang="en-US" dirty="0" err="1" smtClean="0"/>
              <a:t>kretanjem</a:t>
            </a:r>
            <a:r>
              <a:rPr lang="en-US" dirty="0" smtClean="0"/>
              <a:t>, </a:t>
            </a:r>
            <a:r>
              <a:rPr lang="en-US" dirty="0" err="1" smtClean="0"/>
              <a:t>pomoću</a:t>
            </a:r>
            <a:r>
              <a:rPr lang="en-US" dirty="0" smtClean="0"/>
              <a:t> </a:t>
            </a:r>
            <a:r>
              <a:rPr lang="en-US" dirty="0" err="1" smtClean="0"/>
              <a:t>posebnog</a:t>
            </a:r>
            <a:r>
              <a:rPr lang="en-US" dirty="0" smtClean="0"/>
              <a:t> </a:t>
            </a:r>
            <a:r>
              <a:rPr lang="en-US" dirty="0" err="1" smtClean="0"/>
              <a:t>motora</a:t>
            </a:r>
            <a:r>
              <a:rPr lang="en-US" dirty="0" smtClean="0"/>
              <a:t> M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preko</a:t>
            </a:r>
            <a:r>
              <a:rPr lang="en-US" dirty="0" smtClean="0"/>
              <a:t> </a:t>
            </a:r>
            <a:r>
              <a:rPr lang="en-US" dirty="0" err="1" smtClean="0"/>
              <a:t>menjača</a:t>
            </a:r>
            <a:r>
              <a:rPr lang="en-US" dirty="0" smtClean="0"/>
              <a:t> </a:t>
            </a:r>
            <a:r>
              <a:rPr lang="en-US" dirty="0" err="1" smtClean="0"/>
              <a:t>posmaka</a:t>
            </a:r>
            <a:r>
              <a:rPr lang="en-US" dirty="0" smtClean="0"/>
              <a:t> (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sačinjavaju</a:t>
            </a:r>
            <a:r>
              <a:rPr lang="en-US" dirty="0" smtClean="0"/>
              <a:t>: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zupčanika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vratilima</a:t>
            </a:r>
            <a:r>
              <a:rPr lang="en-US" dirty="0" smtClean="0"/>
              <a:t> I, II, III, IV, V, VI, VII, VIII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razvodnika</a:t>
            </a:r>
            <a:r>
              <a:rPr lang="en-US" dirty="0" smtClean="0"/>
              <a:t>).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Demontaža</a:t>
            </a:r>
            <a:r>
              <a:rPr lang="en-US" sz="4000" dirty="0" smtClean="0"/>
              <a:t> </a:t>
            </a:r>
            <a:r>
              <a:rPr lang="en-US" sz="4000" dirty="0" err="1" smtClean="0"/>
              <a:t>glodalice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59363"/>
          </a:xfrm>
        </p:spPr>
        <p:txBody>
          <a:bodyPr>
            <a:normAutofit/>
          </a:bodyPr>
          <a:lstStyle/>
          <a:p>
            <a:pPr algn="just"/>
            <a:r>
              <a:rPr lang="sr-Latn-RS" sz="2600" dirty="0" smtClean="0"/>
              <a:t>Demontaža glodalice se vrši na sledeći način:</a:t>
            </a:r>
          </a:p>
          <a:p>
            <a:pPr algn="just"/>
            <a:r>
              <a:rPr lang="en-US" sz="2600" dirty="0" err="1" smtClean="0"/>
              <a:t>Osloboditi</a:t>
            </a:r>
            <a:r>
              <a:rPr lang="en-US" sz="2600" dirty="0" smtClean="0"/>
              <a:t> </a:t>
            </a:r>
            <a:r>
              <a:rPr lang="en-US" sz="2600" dirty="0" err="1" smtClean="0"/>
              <a:t>energetske</a:t>
            </a:r>
            <a:r>
              <a:rPr lang="en-US" sz="2600" dirty="0" smtClean="0"/>
              <a:t> </a:t>
            </a:r>
            <a:r>
              <a:rPr lang="en-US" sz="2600" dirty="0" err="1" smtClean="0"/>
              <a:t>kablove</a:t>
            </a:r>
            <a:r>
              <a:rPr lang="en-US" sz="2600" dirty="0" smtClean="0"/>
              <a:t> </a:t>
            </a:r>
            <a:r>
              <a:rPr lang="en-US" sz="2600" dirty="0" err="1" smtClean="0"/>
              <a:t>od</a:t>
            </a:r>
            <a:r>
              <a:rPr lang="en-US" sz="2600" dirty="0" smtClean="0"/>
              <a:t> </a:t>
            </a:r>
            <a:r>
              <a:rPr lang="en-US" sz="2600" dirty="0" err="1" smtClean="0"/>
              <a:t>elektromotora</a:t>
            </a:r>
            <a:r>
              <a:rPr lang="sr-Latn-RS" sz="2600" dirty="0" smtClean="0"/>
              <a:t> </a:t>
            </a:r>
            <a:r>
              <a:rPr lang="en-US" sz="2600" dirty="0" smtClean="0"/>
              <a:t>( </a:t>
            </a:r>
            <a:r>
              <a:rPr lang="en-US" sz="2600" dirty="0" err="1" smtClean="0"/>
              <a:t>ovaj</a:t>
            </a:r>
            <a:r>
              <a:rPr lang="en-US" sz="2600" dirty="0" smtClean="0"/>
              <a:t> </a:t>
            </a:r>
            <a:r>
              <a:rPr lang="en-US" sz="2600" dirty="0" err="1" smtClean="0"/>
              <a:t>deo</a:t>
            </a:r>
            <a:r>
              <a:rPr lang="en-US" sz="2600" dirty="0" smtClean="0"/>
              <a:t> </a:t>
            </a:r>
            <a:r>
              <a:rPr lang="en-US" sz="2600" dirty="0" err="1" smtClean="0"/>
              <a:t>posla</a:t>
            </a:r>
            <a:r>
              <a:rPr lang="en-US" sz="2600" dirty="0" smtClean="0"/>
              <a:t> </a:t>
            </a:r>
            <a:r>
              <a:rPr lang="en-US" sz="2600" dirty="0" err="1" smtClean="0"/>
              <a:t>obavljaju</a:t>
            </a:r>
            <a:r>
              <a:rPr lang="en-US" sz="2600" dirty="0" smtClean="0"/>
              <a:t> </a:t>
            </a:r>
            <a:r>
              <a:rPr lang="en-US" sz="2600" dirty="0" err="1" smtClean="0"/>
              <a:t>električari</a:t>
            </a:r>
            <a:r>
              <a:rPr lang="en-US" sz="2600" dirty="0" smtClean="0"/>
              <a:t>), </a:t>
            </a:r>
            <a:r>
              <a:rPr lang="en-US" sz="2600" dirty="0" err="1" smtClean="0"/>
              <a:t>zatim</a:t>
            </a:r>
            <a:r>
              <a:rPr lang="en-US" sz="2600" dirty="0" smtClean="0"/>
              <a:t> </a:t>
            </a:r>
            <a:r>
              <a:rPr lang="en-US" sz="2600" dirty="0" err="1" smtClean="0"/>
              <a:t>ispustiti</a:t>
            </a:r>
            <a:r>
              <a:rPr lang="en-US" sz="2600" dirty="0" smtClean="0"/>
              <a:t> </a:t>
            </a:r>
            <a:r>
              <a:rPr lang="en-US" sz="2600" dirty="0" err="1" smtClean="0"/>
              <a:t>ulje</a:t>
            </a:r>
            <a:r>
              <a:rPr lang="en-US" sz="2600" dirty="0" smtClean="0"/>
              <a:t> </a:t>
            </a:r>
            <a:r>
              <a:rPr lang="en-US" sz="2600" dirty="0" err="1" smtClean="0"/>
              <a:t>iz</a:t>
            </a:r>
            <a:r>
              <a:rPr lang="en-US" sz="2600" dirty="0" smtClean="0"/>
              <a:t> </a:t>
            </a:r>
            <a:r>
              <a:rPr lang="en-US" sz="2600" dirty="0" err="1" smtClean="0"/>
              <a:t>rezervoara</a:t>
            </a:r>
            <a:r>
              <a:rPr lang="en-US" sz="2600" dirty="0" smtClean="0"/>
              <a:t>.</a:t>
            </a:r>
          </a:p>
          <a:p>
            <a:pPr algn="just"/>
            <a:r>
              <a:rPr lang="en-US" sz="2600" dirty="0" err="1" smtClean="0"/>
              <a:t>Demontaža</a:t>
            </a:r>
            <a:r>
              <a:rPr lang="en-US" sz="2600" dirty="0" smtClean="0"/>
              <a:t> </a:t>
            </a:r>
            <a:r>
              <a:rPr lang="en-US" sz="2600" dirty="0" err="1" smtClean="0"/>
              <a:t>glodalica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sklopove</a:t>
            </a:r>
            <a:r>
              <a:rPr lang="en-US" sz="2600" dirty="0" smtClean="0"/>
              <a:t> </a:t>
            </a:r>
            <a:r>
              <a:rPr lang="en-US" sz="2600" dirty="0" err="1" smtClean="0"/>
              <a:t>i</a:t>
            </a:r>
            <a:r>
              <a:rPr lang="en-US" sz="2600" dirty="0" smtClean="0"/>
              <a:t> </a:t>
            </a:r>
            <a:r>
              <a:rPr lang="en-US" sz="2600" dirty="0" err="1" smtClean="0"/>
              <a:t>podsklopove</a:t>
            </a:r>
            <a:r>
              <a:rPr lang="en-US" sz="2600" dirty="0" smtClean="0"/>
              <a:t> je </a:t>
            </a:r>
            <a:r>
              <a:rPr lang="en-US" sz="2600" dirty="0" err="1" smtClean="0"/>
              <a:t>specifična</a:t>
            </a:r>
            <a:r>
              <a:rPr lang="en-US" sz="2600" dirty="0" smtClean="0"/>
              <a:t> </a:t>
            </a:r>
            <a:r>
              <a:rPr lang="en-US" sz="2600" dirty="0" err="1" smtClean="0"/>
              <a:t>za</a:t>
            </a:r>
            <a:r>
              <a:rPr lang="en-US" sz="2600" dirty="0" smtClean="0"/>
              <a:t> </a:t>
            </a:r>
            <a:r>
              <a:rPr lang="en-US" sz="2600" dirty="0" err="1" smtClean="0"/>
              <a:t>svaki</a:t>
            </a:r>
            <a:r>
              <a:rPr lang="en-US" sz="2600" dirty="0" smtClean="0"/>
              <a:t> model </a:t>
            </a:r>
            <a:r>
              <a:rPr lang="en-US" sz="2600" dirty="0" err="1" smtClean="0"/>
              <a:t>i</a:t>
            </a:r>
            <a:r>
              <a:rPr lang="en-US" sz="2600" dirty="0" smtClean="0"/>
              <a:t> </a:t>
            </a:r>
            <a:r>
              <a:rPr lang="en-US" sz="2600" dirty="0" err="1" smtClean="0"/>
              <a:t>objašnjena</a:t>
            </a:r>
            <a:r>
              <a:rPr lang="en-US" sz="2600" dirty="0" smtClean="0"/>
              <a:t> je u </a:t>
            </a:r>
            <a:r>
              <a:rPr lang="en-US" sz="2600" dirty="0" err="1" smtClean="0"/>
              <a:t>katalozima</a:t>
            </a:r>
            <a:r>
              <a:rPr lang="sr-Latn-RS" sz="2600" dirty="0" smtClean="0"/>
              <a:t> </a:t>
            </a:r>
            <a:r>
              <a:rPr lang="en-US" sz="2600" dirty="0" smtClean="0"/>
              <a:t>(</a:t>
            </a:r>
            <a:r>
              <a:rPr lang="en-US" sz="2600" dirty="0" err="1" smtClean="0"/>
              <a:t>uputstvima</a:t>
            </a:r>
            <a:r>
              <a:rPr lang="en-US" sz="2600" dirty="0" smtClean="0"/>
              <a:t> </a:t>
            </a:r>
            <a:r>
              <a:rPr lang="en-US" sz="2600" dirty="0" err="1" smtClean="0"/>
              <a:t>za</a:t>
            </a:r>
            <a:r>
              <a:rPr lang="en-US" sz="2600" dirty="0" smtClean="0"/>
              <a:t> </a:t>
            </a:r>
            <a:r>
              <a:rPr lang="en-US" sz="2600" dirty="0" err="1" smtClean="0"/>
              <a:t>rukovanje</a:t>
            </a:r>
            <a:r>
              <a:rPr lang="en-US" sz="2600" dirty="0" smtClean="0"/>
              <a:t> </a:t>
            </a:r>
            <a:r>
              <a:rPr lang="en-US" sz="2600" dirty="0" err="1" smtClean="0"/>
              <a:t>i</a:t>
            </a:r>
            <a:r>
              <a:rPr lang="en-US" sz="2600" dirty="0" smtClean="0"/>
              <a:t> </a:t>
            </a:r>
            <a:r>
              <a:rPr lang="en-US" sz="2600" dirty="0" err="1" smtClean="0"/>
              <a:t>održavanje</a:t>
            </a:r>
            <a:r>
              <a:rPr lang="en-US" sz="2600" dirty="0" smtClean="0"/>
              <a:t>) </a:t>
            </a:r>
            <a:r>
              <a:rPr lang="en-US" sz="2600" dirty="0" err="1" smtClean="0"/>
              <a:t>proizvođača</a:t>
            </a:r>
            <a:r>
              <a:rPr lang="en-US" sz="2600" dirty="0" smtClean="0"/>
              <a:t> </a:t>
            </a:r>
            <a:r>
              <a:rPr lang="en-US" sz="2600" dirty="0" err="1" smtClean="0"/>
              <a:t>glodalica</a:t>
            </a:r>
            <a:r>
              <a:rPr lang="en-US" sz="2600" dirty="0" smtClean="0"/>
              <a:t>. </a:t>
            </a:r>
          </a:p>
          <a:p>
            <a:pPr algn="just"/>
            <a:r>
              <a:rPr lang="en-US" sz="2600" dirty="0" err="1" smtClean="0"/>
              <a:t>Primera</a:t>
            </a:r>
            <a:r>
              <a:rPr lang="en-US" sz="2600" dirty="0" smtClean="0"/>
              <a:t> </a:t>
            </a:r>
            <a:r>
              <a:rPr lang="en-US" sz="2600" dirty="0" err="1" smtClean="0"/>
              <a:t>radi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slede</a:t>
            </a:r>
            <a:r>
              <a:rPr lang="sr-Latn-RS" sz="2600" dirty="0" smtClean="0"/>
              <a:t>ćoj slici</a:t>
            </a:r>
            <a:r>
              <a:rPr lang="en-US" sz="2600" dirty="0" smtClean="0"/>
              <a:t> </a:t>
            </a:r>
            <a:r>
              <a:rPr lang="en-US" sz="2600" dirty="0" smtClean="0"/>
              <a:t>je </a:t>
            </a:r>
            <a:r>
              <a:rPr lang="en-US" sz="2600" dirty="0" err="1" smtClean="0"/>
              <a:t>prikazana</a:t>
            </a:r>
            <a:r>
              <a:rPr lang="en-US" sz="2600" dirty="0" smtClean="0"/>
              <a:t> </a:t>
            </a:r>
            <a:r>
              <a:rPr lang="en-US" sz="2600" dirty="0" err="1" smtClean="0"/>
              <a:t>demontirana</a:t>
            </a:r>
            <a:r>
              <a:rPr lang="en-US" sz="2600" dirty="0" smtClean="0"/>
              <a:t> </a:t>
            </a:r>
            <a:r>
              <a:rPr lang="en-US" sz="2600" dirty="0" err="1" smtClean="0"/>
              <a:t>glodalica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sklopove</a:t>
            </a:r>
            <a:r>
              <a:rPr lang="en-US" sz="2600" dirty="0" smtClean="0"/>
              <a:t>, u </a:t>
            </a:r>
            <a:r>
              <a:rPr lang="en-US" sz="2600" dirty="0" err="1" smtClean="0"/>
              <a:t>cilju</a:t>
            </a:r>
            <a:r>
              <a:rPr lang="en-US" sz="2600" dirty="0" smtClean="0"/>
              <a:t> </a:t>
            </a:r>
            <a:r>
              <a:rPr lang="en-US" sz="2600" dirty="0" err="1" smtClean="0"/>
              <a:t>popravke</a:t>
            </a:r>
            <a:r>
              <a:rPr lang="en-US" sz="2600" dirty="0" smtClean="0"/>
              <a:t> </a:t>
            </a:r>
            <a:r>
              <a:rPr lang="en-US" sz="2600" dirty="0" err="1" smtClean="0"/>
              <a:t>istrošenih-oštećenih</a:t>
            </a:r>
            <a:r>
              <a:rPr lang="en-US" sz="2600" dirty="0" smtClean="0"/>
              <a:t> </a:t>
            </a:r>
            <a:r>
              <a:rPr lang="en-US" sz="2600" dirty="0" err="1" smtClean="0"/>
              <a:t>delova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911</Words>
  <Application>Microsoft Office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Tehnologija održavanja glodalica    I deo</vt:lpstr>
      <vt:lpstr>Glodalice</vt:lpstr>
      <vt:lpstr>Operacije na glodalicama</vt:lpstr>
      <vt:lpstr>Operacije na glodalicama</vt:lpstr>
      <vt:lpstr> </vt:lpstr>
      <vt:lpstr>Kinematska šema glodalice </vt:lpstr>
      <vt:lpstr>Kinematska šema glodalice</vt:lpstr>
      <vt:lpstr>Slide 8</vt:lpstr>
      <vt:lpstr>Demontaža glodalice </vt:lpstr>
      <vt:lpstr> </vt:lpstr>
      <vt:lpstr> Tehnološki postupak popravke stuba glodalice</vt:lpstr>
      <vt:lpstr> </vt:lpstr>
      <vt:lpstr>Tehnološki postupak obrade grebanjem</vt:lpstr>
      <vt:lpstr> </vt:lpstr>
      <vt:lpstr>Tehnološki postupak obrade finim rendisanjem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Nikola</dc:creator>
  <cp:lastModifiedBy>Nikola</cp:lastModifiedBy>
  <cp:revision>2</cp:revision>
  <dcterms:created xsi:type="dcterms:W3CDTF">2022-05-07T15:11:38Z</dcterms:created>
  <dcterms:modified xsi:type="dcterms:W3CDTF">2022-05-08T00:19:22Z</dcterms:modified>
</cp:coreProperties>
</file>