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4" r:id="rId20"/>
    <p:sldId id="285" r:id="rId21"/>
    <p:sldId id="286" r:id="rId22"/>
    <p:sldId id="274" r:id="rId23"/>
    <p:sldId id="287" r:id="rId24"/>
    <p:sldId id="288" r:id="rId25"/>
    <p:sldId id="275" r:id="rId26"/>
    <p:sldId id="289" r:id="rId27"/>
    <p:sldId id="290" r:id="rId28"/>
    <p:sldId id="276" r:id="rId29"/>
    <p:sldId id="291" r:id="rId30"/>
    <p:sldId id="292" r:id="rId31"/>
    <p:sldId id="293" r:id="rId32"/>
    <p:sldId id="277" r:id="rId33"/>
    <p:sldId id="294" r:id="rId34"/>
    <p:sldId id="295" r:id="rId35"/>
    <p:sldId id="296" r:id="rId36"/>
    <p:sldId id="297" r:id="rId37"/>
    <p:sldId id="278" r:id="rId38"/>
    <p:sldId id="279" r:id="rId39"/>
    <p:sldId id="298" r:id="rId40"/>
    <p:sldId id="280" r:id="rId41"/>
    <p:sldId id="281" r:id="rId42"/>
    <p:sldId id="282" r:id="rId43"/>
    <p:sldId id="28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B039-7BF4-4058-B017-FBF151C65D7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DCCA-0211-40D6-B1A7-2670445F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3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B039-7BF4-4058-B017-FBF151C65D7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DCCA-0211-40D6-B1A7-2670445F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5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B039-7BF4-4058-B017-FBF151C65D7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DCCA-0211-40D6-B1A7-2670445F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8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B039-7BF4-4058-B017-FBF151C65D7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DCCA-0211-40D6-B1A7-2670445F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7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B039-7BF4-4058-B017-FBF151C65D7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DCCA-0211-40D6-B1A7-2670445F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B039-7BF4-4058-B017-FBF151C65D7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DCCA-0211-40D6-B1A7-2670445F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B039-7BF4-4058-B017-FBF151C65D7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DCCA-0211-40D6-B1A7-2670445F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27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B039-7BF4-4058-B017-FBF151C65D7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DCCA-0211-40D6-B1A7-2670445F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1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B039-7BF4-4058-B017-FBF151C65D7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DCCA-0211-40D6-B1A7-2670445F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3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B039-7BF4-4058-B017-FBF151C65D7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DCCA-0211-40D6-B1A7-2670445F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1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B039-7BF4-4058-B017-FBF151C65D7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DCCA-0211-40D6-B1A7-2670445F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99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BB039-7BF4-4058-B017-FBF151C65D7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4DCCA-0211-40D6-B1A7-2670445F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1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ЕНЕРГЕТСКИ ПРОЦЕСИ И ОКРУЖЕЊЕ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 Татјана Танасковић, дипл.маш.инж.</a:t>
            </a:r>
          </a:p>
          <a:p>
            <a:r>
              <a:rPr lang="sr-Cyrl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рофесор струковних студија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28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Сагоревање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Сагоревање је процес бурног сједињавања неке материје са кисеоником.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Сагоревањем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добијају: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оксиди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несагорљив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остатак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одговарајућ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садржај топлоте.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8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Неопходни услови за одигравање процеса сагоревања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 неопходни да се процес сагоревања изврши су: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одговарајућа мешавина гориве материје и оксидујуће компоненте,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загрејаност материје до температуре запаљења 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количина одведене топлоте мора бити једнака или мања од количине произведене топлоте.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017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Потпуно сагоревање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Потпуно сагоревање је процес у коме су завршени сви оксидациони процеси и када у продуктима сагоревања нема више горивих материја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орива материја најчешће садржи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угљеник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водоник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H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кисеоник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азот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-N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сумпор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-S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гориви су угљеник, водоник и сумпор.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продуктима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потпуног сагоревања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налазимо угљендиоксид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воду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сумпордиоксид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и  азот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32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Непотпуно сагоревање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непотпуног сагоревања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које настаје због недостатка кисоника или због недовољног мешања горива и ваздуха, продукти сагоревања могу садржати још увек сагориве материје.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непотпуног сагоревања, поред продуката потпуног сагоревања, налазимо и продукте непотпуног сагоревања, као што су: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угљенмоноксид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(CO), водоник (H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угљоводонике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Непотпуним сагоревањем се производи одређена количина топлоте, али највећа количина топлоте се добија приликом потпуног сагоревања.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370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 настаје енергија у процесу сагоревања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Хемијска енергија је концентрисана у електронској љусци атома и молекула. Нуклеарна енергија је садржана у атомском језгру.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Атоми теже да попуне своје љуске и то је суштина процеса производње енергије помоћу хемијске реакције. Поједини атоми имају попуњену љуску различитим бројем електрона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Редуктори-горива лако уступају своје електроне, док оскидатори примају електроне из других атома. Због тога атоми ових група елемената теже да се споје и при томе се производи топлота. Комбинација ових материја чини РЕДОКС систем.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42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Горива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Горива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 материје које сагоревају, искључиво ради осл</a:t>
            </a:r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бађања одређене количине топлоте, при чему остају продукти сагоревања.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 материја била класификована као гориво мора да задовољи неке услове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су његова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налазишта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природи у довољним количинама,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у процесу сагоревања ослободи (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што већу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количину енергије,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је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експлоатација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горива економична и лака,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у себи садржи што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мање негоривих материја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(баласта),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је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цена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произведене топлоте прихватљива,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је гориво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постојано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транспорту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су ослобођени продукти сагоревања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безопасни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горива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нису лако запаљива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сагоревањем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загађују околину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016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Врсте горива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sr-Cyrl-R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Природна горива </a:t>
            </a:r>
            <a:r>
              <a:rPr lang="sr-Cyrl-R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су:</a:t>
            </a:r>
            <a:endParaRPr lang="en-U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чврста: дрво, тресет, угаљ, </a:t>
            </a:r>
            <a:endParaRPr lang="en-U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течна: нафта,</a:t>
            </a:r>
            <a:endParaRPr lang="en-U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гасовита: земни гас.</a:t>
            </a:r>
            <a:endParaRPr lang="en-U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Прерађена горива </a:t>
            </a:r>
            <a:r>
              <a:rPr lang="sr-Cyrl-R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су:</a:t>
            </a:r>
            <a:endParaRPr lang="en-U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чврста: брикет, кокс, дрвени угаљ,</a:t>
            </a:r>
            <a:endParaRPr lang="en-U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течна: бензин, дизел-горива, мазут, алкохол,</a:t>
            </a:r>
            <a:endParaRPr lang="en-U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гасовита: рафинеријски гас, дестилациони гас, генераторски гас.</a:t>
            </a:r>
            <a:endParaRPr lang="en-U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Поред наведених подела, горива се још могу поделити према:</a:t>
            </a:r>
            <a:endParaRPr lang="en-U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r-Cyrl-R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запаљивости: самозапаљива и незапаљива,</a:t>
            </a:r>
            <a:endParaRPr lang="en-U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r-Cyrl-R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постојаности на топлоту: топлотнопостојана и топлотнонепостојана,</a:t>
            </a:r>
            <a:endParaRPr lang="en-U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r-Cyrl-R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карактеру потрошње: енергетска и технолошка</a:t>
            </a:r>
            <a:r>
              <a:rPr lang="sr-Cyrl-R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sr-Cyrl-R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Горива која претежно садрже угљеник. То су претежно кокс, полукокс и дрвени угаљ.</a:t>
            </a:r>
            <a:endParaRPr lang="en-U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R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Горива која се са</a:t>
            </a:r>
            <a:r>
              <a:rPr lang="sr-Cyrl-C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Cyrl-R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тоје претежно од угљеника и водоника, односно угљоводоника. То су течна горива и нека гасовита горива.</a:t>
            </a:r>
            <a:endParaRPr lang="en-U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R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Горива која се састоје од угљеника, водоника и кисеоника. То су дрво, угаљ, алкохоли, етери, природни гасови.</a:t>
            </a:r>
            <a:endParaRPr lang="en-U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65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Елементарни састав горива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Гориви састојци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угљеник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(C)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водоник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(H)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невезани сумпор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(S)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праћени су кисеоником, који не гори, али помаже сагоревање.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Несагориве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материје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фосилном гориву су: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азот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(N)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влага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минералне материје (пепео).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491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Угљеник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Угљеник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представља најважнију компоненту горива. Највећи део састава горива припада управо угљенику.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Његовим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сагоревањем ослобађа се највећа количина топлоте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Сагоревањем 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угљеника ослободи се </a:t>
            </a:r>
            <a:r>
              <a:rPr lang="sr-Cyrl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33,829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sr-Cyrl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J]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топлотне енергије.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гориву може бити и до 95% угљеника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Горива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 више угљеника сагоревају малим пламеном или чак без њега.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случају сагоревања, уз довољну количину кисеоника, угљеник сагорева потпуно - у угљендиоксид.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814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Алотропске модификације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угљеника</a:t>
            </a:r>
            <a:b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Алотропска модификација неког елемента је појава која се дешава када се неки елемент јавља у више облика који се разликују по броју атома у молекулу или структурној формули молекула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415567"/>
            <a:ext cx="4038600" cy="289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Cyrl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Графит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 добија сагоревањем нафте и налази се у природи. Између слојева атома су слабе везе. Проводи струју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 у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равни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слоја.</a:t>
            </a:r>
          </a:p>
          <a:p>
            <a:r>
              <a:rPr lang="sr-Cyrl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Дијамант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најтврђи материјал има високу температуру топљења.</a:t>
            </a:r>
          </a:p>
          <a:p>
            <a:r>
              <a:rPr lang="sr-Cyrl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Фулерени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sr-Cyrl-R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</a:t>
            </a:r>
            <a:r>
              <a:rPr lang="sr-Cyrl-R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лоптасти молекули угљеника.</a:t>
            </a:r>
          </a:p>
          <a:p>
            <a:r>
              <a:rPr lang="sr-Cyrl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Угљеничне наноцеви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структура цевастог облика. Чврстоћа већа од челика, електрична и топлотна проводљивост боља од бакра, стабилност на високим температурама.</a:t>
            </a:r>
          </a:p>
          <a:p>
            <a:r>
              <a:rPr lang="sr-Cyrl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Аморфни угљеник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чађ и угаљ, без уређене структуре.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174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ЕНЕРГЕТИКА И ЖИВОТНА СРЕДИНА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часова: 2(два) часа предавања 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(три) часа вежби.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Консултације: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петак 11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Мејл: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tanaskovic.tatjana@gmail.com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 за испит: минимални број остварених предиспитних 45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бодова.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Максимални број бодова, који се могу остварити у оквиру предиспитних обавеза је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бодова.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току семестра: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семинарска рада (40 бодова)и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колоквијума (20 бодова),предавања и вежбе (10).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Полагањем испита се стиче максимално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бодова.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Максималан број укупно стечених бодова је 100.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 Енергетика и животна средина, Татјана Танасковић</a:t>
            </a:r>
          </a:p>
          <a:p>
            <a:endParaRPr lang="sr-Cyrl-R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49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Једињења угљеника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Угљен-диоксид СО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0,03% запремине атмосфере.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Настаје дисањем, сагоревањем горива и распадањем органске материје.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Безбојни гас, слабо киселог укуса у благо иритирајућег мириса. Гушћи је од ваздуха.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Користи се при гашењу пожара, као кондензован у течност, када се пусти из боце (приликом гашења пожара), због снижавања притиска и температуре прелази у чврсто стање.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Значајан за фотосинтезу.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Један од гасова који стварају ефекат стаклене баште.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019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Једињења угљеника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Угљен –моноксид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гас без боје и мириса. Врло је опасан.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Сасвим мале количине СО могу да спрече да се кисеоник веже са хемоглобином и плућа остају без кисеоника и брзо наступа смрт.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Међутим, изненађење је да овај гас у малим концентрацијама обавља пренос информација за неуроне, у мозгу.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Значи, токсичан је у већим концентрацијама, док је у малим количинама користан за рад мозга.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367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Водоник</a:t>
            </a:r>
            <a:r>
              <a:rPr lang="sr-Cyrl-R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Водоник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открио енглески научник Х. Кевендиш 1766. године. Латински назив потиче од грчке реч </a:t>
            </a:r>
            <a:r>
              <a:rPr lang="sr-Cyrl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худор генос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градитељ воде.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Водоник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у гориву везан са другим елементима - спојен </a:t>
            </a:r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угљеником или у води, а може бити и слободан. Приликом сагоревања водоник се једини са кисеоником и ствара воду.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Тај процес изазива ослоб</a:t>
            </a:r>
            <a:r>
              <a:rPr lang="sr-Cyrl-C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ђање енергије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чврстом гориву га има од 5% до 6%, а у течном од 8% до 12%.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сагоревању 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водоника ослобађа се </a:t>
            </a:r>
            <a:r>
              <a:rPr lang="sr-Cyrl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142,014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sr-Cyrl-R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МЈ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sr-Cyrl-R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топлотне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енергије, а то представља четири пута више него код сагоревања угљеника.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33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Водоник - 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Гас безбојан, без мириса. Најмање густине.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Најаспрострањенији елемент у свемиру, а девети по распрострањености на Земљи.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Даје пламен у облику бакље, температуре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2500°С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Изотопи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неког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 садрже једнак број протона. Разлика у атомским масама потиче из разлике у броју неутрона у атомском језгру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Изотопи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водоника: протијум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протон), деутеријум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протон, 1 неутрон),  радиоактивни трицијум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 протон и 2 неутрона)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05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Употреба водоника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Користи се у хемијској индустрији за добијање амонијака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метил-алкохола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OH.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прехрамбеној индустрији за добијање засићених биљних уља, поступком хидрогеновања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хидрогеновања се изводи у аутоклавима у којима се на температури од око 200 до 220º С, и под притиском од 1,5 до 3 bar, доводе у у контакт уље, катализатор и водоник.</a:t>
            </a:r>
            <a:endParaRPr lang="sr-Cyrl-R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да се користи као гориво. Производ сагоревања водоника је водена пара, значи еколошки безопасно. Проблем складиштења овог гаса.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свемирским летелицама се користи водоник, који се чува у течном стању, под великим притиском, у резервоарима у облику оловке.Енергија се добија из реакције сједињавања кисеоника и водоника.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684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Кисеоник О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Кисеоник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открио енглески научник Пристли 1744. године. Назив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oxygenium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потиче од грчке речи </a:t>
            </a:r>
            <a:r>
              <a:rPr lang="sr-Cyrl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оксис генос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градитељ киселина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Кисеоник не сагорева, али помаже процесу сагоревања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Кисеоник се у горивима налази везан са другим елементима, али у гасовитим горивима се налази у слободном стању.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Количина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кисеоника у гориву смањује потребну количину кисеоника из ваздуха за процес сагоревања.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чврстих горива садржај кисеоника је знатан, док га код течних горива практично нема.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090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Кисеоник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Кисеоник је најраспрострањенији елемент на Земљи. Стене у Земљиној кори садрже кисеоник. Песак углавном садржи силицијум-диоксид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коме је преко 50% кисеоника. Кисеоник чини око 90% масе свих океана и 2/3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масе људског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тела. Ваздух садржи 21 запремински проценат кисеоника.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Човек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да преживи неколико недеља без хране, неколико дана без воде, али неколико минута без кисеника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Фотосинтезом се добија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sr-Cyrl-R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sr-Cyrl-R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Н</a:t>
            </a:r>
            <a:r>
              <a:rPr lang="sr-Cyrl-R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→ угљени хидрати + О</a:t>
            </a:r>
            <a:r>
              <a:rPr lang="sr-Cyrl-R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726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Озон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 се у струју кисеоника пусти варница, део кисеоника прелази у озон О</a:t>
            </a:r>
            <a:r>
              <a:rPr lang="sr-Cyrl-R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троатомни молекул: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3О</a:t>
            </a:r>
            <a:r>
              <a:rPr lang="sr-Cyrl-R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2О</a:t>
            </a:r>
            <a:r>
              <a:rPr lang="sr-Cyrl-R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собној температури, озон је светлоплави гас. Има оштар, карактеристичан мисрис, који може да се осети приликом олује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Озон је знатно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реактивнији од кисеоника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Слабо реактивни метали, сребро или жива, не реагују са кисеоником, али са озоном граде оксиде.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Озон се користи као средство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бељење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у многим земљама се користи уместо хлора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дезинфекцију воде за пиће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Настали озон гради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озонски омотач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који апсорбује ултраљубичасто зрачење и на тај начин штити Земљу од штетних УВ зрака. Без озонског омотача живот на Земљи био би немогућ. Дебљина озонског омотача је 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7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Азот 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Азот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открио енглески научник Д.Радефорд 1772. године, а Лавоазије  касније изводи назив од грчких речи </a:t>
            </a:r>
            <a:r>
              <a:rPr lang="sr-Cyrl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зое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што значи - не живот.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Азот је гас без боје и мириса.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Азот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у горивима налази у количинама од 0,7% до 1,3%. Налази се везан у саставу сложених органских једињења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Понаша се као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инертни састојак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 сагорева и не одаје топлоту. У молекулу азота атоми су повезани троструком везом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N≡N)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то се сматра главним разлогом нереактивности (инертности).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утиче на активност осталих елемената и тако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смањује топлотну моћ горива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 температурама и притисцима ствара непожељне оксиде и негативно утиче на здравље људи и животну средину.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30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Једињења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азота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a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монијак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Амонијак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ваздуху налази у малим количинама, а настаје распадањем беланчевина из угинулих биљака и животиња. То је безбојан гас, врло оштрог мириса.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Амнијачне соли се користе за добијање вештачког ђубрива. Амонијачне соли се добијају додавањем неке киселине воденом раствору амонијака.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826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Енергија описује стање честица неког тела и њихов међусобни однос, као и могућност обављања рада.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 својство енергије је да се не може уништити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Енергија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само да пређе из једног облика у други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Јединица за енергију је џул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пред</a:t>
            </a:r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тавља ону количину енергије која је потребна сили од једног њутна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помери тело за један метар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sr-Cyrl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1N·1m = 1Nm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68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Једињења азота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ксиди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Азот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–субоксид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r-Cyrl-R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је безбојни гас, слаткастог укуса. Има анестетичко дејство и користи се у краткотрајним хирушким интервенцијама. Назива се „смејавац“.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804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Autofit/>
          </a:bodyPr>
          <a:lstStyle/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Једињења 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азота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зотна 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киселина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њене соли (нитрати)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Азотна киселина је безбојна уљаста течност, у чистом облику је изузетно опасна хемикалија. Употребљава се за: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Производњу вештачког ђубрива,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Производњу експлозива. Врло су експлозивна нека једињења азотне киселине, као што је тринитритритолуен (Т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Т),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Производњу боја и боја за косу,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Производњу нитроцелулозе (добија се третирањем памука смешом азотне и сумпорне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киселине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481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Сумпор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Сумпор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 бити сагорив или несагорив. Приликом сагоревања прелази у пепео.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Садржај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укупног сумпора се креће и до 7% у чврстим горивима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Делује корозивно, а продукти сагоревања су штетни.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Његово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присуство у гориву је штетно, иако својим сагоревањем ослобађа </a:t>
            </a:r>
            <a:r>
              <a:rPr lang="sr-Cyrl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9,296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sr-Cyrl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МЈ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топлотне енергије по </a:t>
            </a:r>
            <a:r>
              <a:rPr lang="sr-Cyrl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43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Сумпор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Сумпор је жуте боје и у природи се налази у елементарном стању.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Земљиној кори има свега 0,05% сумпора, који је врло значајан елемент у хемиској индустрији.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Налазишта сумпора могу да буду површинска, у близини вулкана, а налазе се и под земљом. Из подземних налазишта сумпор се добија Фрешовим поступком (на слици).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2201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Фрешов поступ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Сумпор се топи на релативно ниској температури (око 110°С), што се користи при добијању сумпора из подземних налазишта. Загрејана вода (170°С) се под притиском упумпава у цев, која долази до слоја сумпора. Тако долази до топљења сумпора. У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средњу,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најтању цев се упумпава врућ ваздух, који подиже растопљен сумпор на површину. Овако добијен сумпор је врло чист (чистоће 99%).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4518"/>
            <a:ext cx="4038600" cy="2857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63497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Једињења сумпора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Сумпор је реактиван елемент и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оксиде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 кисеоником,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хлориде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 хлором и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сулфиде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неким металима (гвожђе, никл, жива, цинк, бакар, сребро).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Сумпорна киселина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на првом месту у индустријској производњи хемикалаија.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Годишње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у свету произведе 140 милиона тона сумпорне киселине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Користи се у производњи фосфорне киселине и вештачких ђубрива.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535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Оксиди сумпора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Сумпор-диоксид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(SO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гас оштрог и непријатног мириса, лако се раствара у води и један је од главних загађивача ваздуха. Велике количине овог гаса настају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металуршким процесима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приликом пржења сулфидних руда. У градским срединама, ложењем неквалитетног угља се ослобађају велике количине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Сумпор-диоксид у ваздуху оксидише до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sr-Cyrl-R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који растворен у капљицама кише гради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сумпорну киселину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Тако сумпорна киселина пада на земљу у капљицама кише, које се називају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“киселе кише“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2SO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2SO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→ 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Ношене ветром киселе кише могу да падају у областима и до 1500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удаљеним од димњака, који у атмосферу емитују велике количине сумпор-диоксида.Киселе кише имају врло штетно дејство на живот на Земљи и на грађевински материјал.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1840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Минералне примесе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Минералне примесе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састоје из примарних, секундарних и терцијалних нечистоћа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Садржај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минералних примеса у гориву је различит и креће се од 1%, код дрвета до 90%, код шкриљаца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Минералне примесе су штетне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јер: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отежавају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сагоревање,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изазивају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губитак горивих елемената па тиме и топлоте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смањују удео горивих материја у гориву,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повећавају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трошкове транспорта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прљају постројење, отежавају његово одржавање и смањују његов век.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66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Влага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Влага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непожељан елемент у гориву јер смањује његову топлотну моћ. Приликом сагоревања део топлоте се троши на испаравање влаге и на њено прегревање. У чврстим горивима се јавља у три облика: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Груба влага је последица квашења горива водом из спољашње средине, приликом добијања, транспорта и ускладиштења. Често се назива и спољашња, површинска или слободна влага.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Хигроскопна или везана влага се налази у порама чврстог горива и назива се још унутрашња или капиларна влага.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Кристална вода или конституциона влага.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течним горивима се налази у облику емулзије, а у гасовитим горивима се налази у облику водене паре.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4480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Састав горива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340835"/>
              </p:ext>
            </p:extLst>
          </p:nvPr>
        </p:nvGraphicFramePr>
        <p:xfrm>
          <a:off x="2362200" y="2209800"/>
          <a:ext cx="4304665" cy="2394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4275"/>
                <a:gridCol w="1057910"/>
                <a:gridCol w="1013460"/>
                <a:gridCol w="104902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Gorivo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 (%)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 (%)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 (%)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Drvo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Treset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54-63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Mrki ugalj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60-80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4-6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19-27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Antracit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92-98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1-3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–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Drveni ugalj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89-95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3-4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–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Koks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0,3-1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1-3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Benzin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–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Dizel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–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Mazut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87-88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11-12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0-0,2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Zemni gas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–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305" marR="154305" marT="38735" marB="38735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849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Енергија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 се тело креће, поседује одређену кинетичку енергију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када се налази у пољу одређених сила, има потенцијалну енергију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Збир енергија микрочестица представља унутрашњу енергију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Унутрашња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енергија неког тела се састоји из транслаторног, ротационог и вибрационог кретања његових молекула.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Спољним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утицајем (загревањем или хлађењем, на пример) унутрашња енергија може да се повећа или смањи. Међутим, макроскопско кретање самог тела не мења његову унутрашњу енергију тела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Зато кажемо да је укупна енергија неког тела збир: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+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354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Топлотна моћ горива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Топлотна моћ горива је најзначајнија карактеристика горива. Дефинише се односом настале </a:t>
            </a:r>
            <a:r>
              <a:rPr lang="sr-Cyrl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количине топлотне енергије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потпуном сагоревању и </a:t>
            </a:r>
            <a:r>
              <a:rPr lang="sr-Cyrl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количине горива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која је ту топлотну енергију ослободила.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Обележава се са </a:t>
            </a:r>
            <a:r>
              <a:rPr lang="sr-Cyrl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изражава у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sr-Cyrl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Ј/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kg]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масену топлотну моћ, за чврста и течна горива, док се за гасовита горива користи запреминска топлотна моћ, која се добија множењем масене топлотне моћи и густине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sr-Cyrl-R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r-Cyrl-R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[kJ/m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H [kJ/kg] · ρ [kg/m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7371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Горња и доња топлотна моћ горива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Обзиром на услове у којима се процес сагоревања одвија разликујемо: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топлотну моћ при константном притиску,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топлотну моћ при константној запремини.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Најзначајнија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подела топлотних моћи је према топлотном нивоу продуката сагоревања: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Горња топлотна моћ </a:t>
            </a:r>
            <a:r>
              <a:rPr lang="sr-Cyrl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количина топлоте која настаје потпуним сагоревањем јединице масе горива, при чему се настали продукти сагоревања охладе на почетну температуру (20°С) и при чему се вода створена сагоревањем налази у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течном стању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Доња топлотна моћ </a:t>
            </a:r>
            <a:r>
              <a:rPr lang="sr-Cyrl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количина топлоте која се добија поптпуним сагоревањем јединице масе горива, при чему се створена вода у процесу сагоревања налази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облику паре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Значи, горња топлотна моћ је већа од доње за количину топлоте кондензације водене паре садржане у гасовитим продуктима сагоревања.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91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Одређивање топлотне моћи горива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Топлотна моћ горива се може одредити експериментално или рачунски.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чврста и течна горива се одређује у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калориметру са бомбом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за гасовита се одређује у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проточном калориметру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првом случају се процес сагоревања одвија при сталној запремини, а у другом случају при константном притиску.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097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Одређивање топлотне моћи горива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[kJ/kg] = 340·C + 1420 (H - O/8) + 93·S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[kJ/kg] = 340·C + 1190 (H - O/8) + 93·S - 25·W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је: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масени проценат угљеника у гориву,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масени проценат водоника у гориву,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масени проценат кисеоника у гориву,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масени проценат сумпора у гориву,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масени проценат влаге у гориву.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45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Трансформација енергије и снага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Енергија се обично налази у облику који није погодан за употребу. Због тога се проучава начин за трансформацију енергије из једног у други облик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Снага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физичка величина која је у непосредној вези са енергијом. Показује колико је рада обављено у неком времену или колико је енергије у јединици времена претворено у неки други облик. Јединица за снагу је ват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рећи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снага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брзина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обављања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sr-Cyrl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1W = 1J/s = </a:t>
            </a:r>
            <a:r>
              <a:rPr lang="sr-Cyrl-R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1Nm/s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Један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џул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који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оствари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снагом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једног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током једне секунде: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1J = 1Ws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2547569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Извори енергије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/ 4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енергије коју човечанство троши се добија сагоревањем горива. Међутим, залихе природних ресурса сировина су ограничене и зато је све већа пажња усмерена на налажење и коришћење других извора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енергије.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Извор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енергије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Сунчево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зрачење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енергија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водотокова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енергија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сагоревања угља, дрвета, итд.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19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Облици енергије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Секундарни облици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енергије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топлотна, механичка енергија, итд.)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добијају разним техничким поступцима претварањем из примарног облика (угаљ, енергија ветра, енергија таласа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Примарни облици енергије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налазе у природи и још нису прошли ни један процес трансформације. Могу бити обновљиви и необновљиви облици енергије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Енергија горива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заједнички назив за примарну (природну) и секундарну (трансформисану) енергију.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948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Обновљиви и необновљиви извори енергије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Обновљиви извори енергије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снага воде,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енергија мора,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геотермална енергија,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биомаса,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енергија ветра,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енергија Сунца.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Необновљиви извори енергије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угаљ,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сирова нафта,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 гас,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уљни шкриљци,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нуклеарна горива.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072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Енергетика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техничкој употреби извора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енергије,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истраживања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производње примарних облика енергије, који се затим трансформишу, преносе и дистрибуирају до потрошача и користе као примарна или секундарна енергија.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47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3488</Words>
  <Application>Microsoft Office PowerPoint</Application>
  <PresentationFormat>On-screen Show (4:3)</PresentationFormat>
  <Paragraphs>303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ЕНЕРГЕТСКИ ПРОЦЕСИ И ОКРУЖЕЊЕ</vt:lpstr>
      <vt:lpstr>ЕНЕРГЕТИКА И ЖИВОТНА СРЕДИНА</vt:lpstr>
      <vt:lpstr>Енергија</vt:lpstr>
      <vt:lpstr>Енергија</vt:lpstr>
      <vt:lpstr>Трансформација енергије и снага</vt:lpstr>
      <vt:lpstr>Извори енергије</vt:lpstr>
      <vt:lpstr>Облици енергије</vt:lpstr>
      <vt:lpstr>Обновљиви и необновљиви извори енергије</vt:lpstr>
      <vt:lpstr>Енергетика</vt:lpstr>
      <vt:lpstr>Сагоревање</vt:lpstr>
      <vt:lpstr>Неопходни услови за одигравање процеса сагоревања</vt:lpstr>
      <vt:lpstr>Потпуно сагоревање</vt:lpstr>
      <vt:lpstr>Непотпуно сагоревање</vt:lpstr>
      <vt:lpstr>Како настаје енергија у процесу сагоревања?</vt:lpstr>
      <vt:lpstr>Горива</vt:lpstr>
      <vt:lpstr>Врсте горива</vt:lpstr>
      <vt:lpstr>Елементарни састав горива</vt:lpstr>
      <vt:lpstr>Угљеник - C</vt:lpstr>
      <vt:lpstr>Алотропске модификације угљеника Алотропска модификација неког елемента је појава која се дешава када се неки елемент јавља у више облика који се разликују по броју атома у молекулу или структурној формули молекула</vt:lpstr>
      <vt:lpstr>Једињења угљеника</vt:lpstr>
      <vt:lpstr>Једињења угљеника</vt:lpstr>
      <vt:lpstr>Водоник*</vt:lpstr>
      <vt:lpstr>Водоник - Н</vt:lpstr>
      <vt:lpstr>Употреба водоника</vt:lpstr>
      <vt:lpstr>Кисеоник О2</vt:lpstr>
      <vt:lpstr>Кисеоник О2</vt:lpstr>
      <vt:lpstr>Озон - О3</vt:lpstr>
      <vt:lpstr>Азот - N</vt:lpstr>
      <vt:lpstr>Једињења азота - aмонијак  NH3  </vt:lpstr>
      <vt:lpstr>Једињења азота - oксиди </vt:lpstr>
      <vt:lpstr>Једињења азота - aзотна киселина HNO3 и њене соли (нитрати) </vt:lpstr>
      <vt:lpstr>Сумпор - S</vt:lpstr>
      <vt:lpstr>Сумпор - S</vt:lpstr>
      <vt:lpstr>Фрешов поступaк</vt:lpstr>
      <vt:lpstr>Једињења сумпора</vt:lpstr>
      <vt:lpstr>Оксиди сумпора</vt:lpstr>
      <vt:lpstr>Минералне примесе</vt:lpstr>
      <vt:lpstr>Влага</vt:lpstr>
      <vt:lpstr>Састав горива</vt:lpstr>
      <vt:lpstr>Топлотна моћ горива</vt:lpstr>
      <vt:lpstr>Горња и доња топлотна моћ горива</vt:lpstr>
      <vt:lpstr>Одређивање топлотне моћи горива</vt:lpstr>
      <vt:lpstr>Одређивање топлотне моћи горива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ЕНЕРГЕТИКА И ЖИВОТНА СРЕДИНА</dc:title>
  <dc:creator>Windows User</dc:creator>
  <cp:lastModifiedBy>Windows User</cp:lastModifiedBy>
  <cp:revision>102</cp:revision>
  <dcterms:created xsi:type="dcterms:W3CDTF">2019-01-31T08:35:09Z</dcterms:created>
  <dcterms:modified xsi:type="dcterms:W3CDTF">2022-10-17T08:30:40Z</dcterms:modified>
</cp:coreProperties>
</file>